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B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4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26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9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68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3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0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9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32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02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11FF2-9D48-4151-A666-9A54E6C99A35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10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yhpartnership.co.uk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49351" y="0"/>
            <a:ext cx="4570575" cy="687805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31820" y="235120"/>
            <a:ext cx="361957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solidFill>
                <a:schemeClr val="bg1"/>
              </a:solidFill>
            </a:endParaRPr>
          </a:p>
          <a:p>
            <a:pPr algn="ctr"/>
            <a:r>
              <a:rPr lang="en-GB" sz="3600" dirty="0" smtClean="0">
                <a:solidFill>
                  <a:schemeClr val="bg1"/>
                </a:solidFill>
              </a:rPr>
              <a:t>Advance Care Planning and Bereavement Training </a:t>
            </a:r>
          </a:p>
          <a:p>
            <a:pPr algn="ctr"/>
            <a:endParaRPr lang="en-GB" sz="3600" dirty="0">
              <a:solidFill>
                <a:schemeClr val="bg1"/>
              </a:solidFill>
            </a:endParaRPr>
          </a:p>
          <a:p>
            <a:pPr algn="ctr"/>
            <a:r>
              <a:rPr lang="en-US" sz="3600" b="1" u="sng" dirty="0" smtClean="0">
                <a:solidFill>
                  <a:schemeClr val="bg1"/>
                </a:solidFill>
              </a:rPr>
              <a:t>Taster Session</a:t>
            </a:r>
          </a:p>
          <a:p>
            <a:pPr algn="ctr"/>
            <a:endParaRPr lang="en-GB" sz="3600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Wednesday </a:t>
            </a:r>
            <a:r>
              <a:rPr lang="en-US" sz="3600" b="1" dirty="0" smtClean="0">
                <a:solidFill>
                  <a:schemeClr val="bg1"/>
                </a:solidFill>
              </a:rPr>
              <a:t>10</a:t>
            </a:r>
            <a:r>
              <a:rPr lang="en-US" sz="3600" b="1" baseline="30000" dirty="0" smtClean="0">
                <a:solidFill>
                  <a:schemeClr val="bg1"/>
                </a:solidFill>
              </a:rPr>
              <a:t>th</a:t>
            </a:r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</a:rPr>
              <a:t>February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10.00-12.00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5316" y="1438253"/>
            <a:ext cx="43749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If you would like to be a facilitator, champion or supporter of this training please join us for this ‘taster’ session to:</a:t>
            </a: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Gain an understanding of how the content is taught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Offer your comments to support the training team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4830560" y="3921474"/>
            <a:ext cx="4104456" cy="1152128"/>
          </a:xfrm>
          <a:prstGeom prst="round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For </a:t>
            </a:r>
            <a:r>
              <a:rPr lang="en-GB" sz="2400" dirty="0">
                <a:solidFill>
                  <a:schemeClr val="bg1"/>
                </a:solidFill>
              </a:rPr>
              <a:t>further </a:t>
            </a:r>
            <a:r>
              <a:rPr lang="en-GB" sz="2400" dirty="0" smtClean="0">
                <a:solidFill>
                  <a:schemeClr val="bg1"/>
                </a:solidFill>
              </a:rPr>
              <a:t>details contact</a:t>
            </a:r>
            <a:r>
              <a:rPr lang="en-GB" sz="2400" dirty="0">
                <a:solidFill>
                  <a:schemeClr val="bg1"/>
                </a:solidFill>
              </a:rPr>
              <a:t>: </a:t>
            </a:r>
          </a:p>
          <a:p>
            <a:pPr algn="ctr"/>
            <a:r>
              <a:rPr lang="en-US" sz="2400" b="1" u="sng" dirty="0">
                <a:solidFill>
                  <a:schemeClr val="bg1"/>
                </a:solidFill>
              </a:rPr>
              <a:t>janec@st-gemma.co.uk</a:t>
            </a:r>
            <a:endParaRPr lang="en-GB" sz="2400" b="1" u="sng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118" y="86573"/>
            <a:ext cx="1397285" cy="955497"/>
          </a:xfrm>
          <a:prstGeom prst="rect">
            <a:avLst/>
          </a:prstGeom>
        </p:spPr>
      </p:pic>
      <p:pic>
        <p:nvPicPr>
          <p:cNvPr id="7" name="Picture 6" descr="WYSTP_-_Logo_1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35120"/>
            <a:ext cx="1820382" cy="74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1403" y="143797"/>
            <a:ext cx="1203709" cy="836931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118" y="5529555"/>
            <a:ext cx="4596979" cy="1328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19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61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Bebhinn.Browne</dc:creator>
  <cp:lastModifiedBy>Jane Chatterjee</cp:lastModifiedBy>
  <cp:revision>34</cp:revision>
  <dcterms:created xsi:type="dcterms:W3CDTF">2020-12-14T15:01:59Z</dcterms:created>
  <dcterms:modified xsi:type="dcterms:W3CDTF">2021-01-22T11:08:31Z</dcterms:modified>
</cp:coreProperties>
</file>