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25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8487" cy="12222107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265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20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4844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700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33933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585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9626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601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726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5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285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74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437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93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69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1534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8488" cy="12222107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A657-6F36-4636-B48A-92EE7E58188D}" type="datetimeFigureOut">
              <a:rPr lang="en-GB" smtClean="0"/>
              <a:t>30/06/2022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54EBA786-E523-41C8-8704-0DF31ADD08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31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bradford.connecttosupport.org/s4s/WhereILive/Council?pageId=5432" TargetMode="External"/><Relationship Id="rId7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bradford.connecttosupport.org/s4s/EventAdministrationDetailsPublic/CreateDirectory?templateId=485909cb-1bc7-4d7e-95bb-ace900e95258" TargetMode="External"/><Relationship Id="rId4" Type="http://schemas.openxmlformats.org/officeDocument/2006/relationships/hyperlink" Target="mailto:Renaah.Khalid@bradford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me | Bradford Counci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631" y="172584"/>
            <a:ext cx="2732052" cy="75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nip Diagonal Corner Rectangle 4"/>
          <p:cNvSpPr/>
          <p:nvPr/>
        </p:nvSpPr>
        <p:spPr>
          <a:xfrm>
            <a:off x="890084" y="1214698"/>
            <a:ext cx="4706264" cy="2430068"/>
          </a:xfrm>
          <a:prstGeom prst="snip2Diag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</a:rPr>
              <a:t>SOCIAL CARE </a:t>
            </a:r>
            <a:r>
              <a:rPr lang="en-GB" sz="4800" b="1" i="1" dirty="0" smtClean="0">
                <a:solidFill>
                  <a:schemeClr val="accent2">
                    <a:lumMod val="75000"/>
                  </a:schemeClr>
                </a:solidFill>
              </a:rPr>
              <a:t>EVENTS CALENDAR!</a:t>
            </a:r>
            <a:endParaRPr lang="en-GB" sz="4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Snip Diagonal Corner Rectangle 5"/>
          <p:cNvSpPr/>
          <p:nvPr/>
        </p:nvSpPr>
        <p:spPr>
          <a:xfrm>
            <a:off x="340628" y="6129746"/>
            <a:ext cx="5028746" cy="1153887"/>
          </a:xfrm>
          <a:prstGeom prst="snip2Diag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If you are an organisation within social care and would like to promote any events/training/meetings, please use our </a:t>
            </a:r>
            <a:r>
              <a:rPr lang="en-GB" sz="1400" dirty="0" smtClean="0">
                <a:hlinkClick r:id="rId3"/>
              </a:rPr>
              <a:t>Events Calendar</a:t>
            </a:r>
            <a:r>
              <a:rPr lang="en-GB" sz="1400" dirty="0" smtClean="0"/>
              <a:t>!</a:t>
            </a:r>
            <a:endParaRPr lang="en-GB" sz="1400" dirty="0"/>
          </a:p>
        </p:txBody>
      </p:sp>
      <p:sp>
        <p:nvSpPr>
          <p:cNvPr id="9" name="Snip Diagonal Corner Rectangle 8"/>
          <p:cNvSpPr/>
          <p:nvPr/>
        </p:nvSpPr>
        <p:spPr>
          <a:xfrm>
            <a:off x="823685" y="7772409"/>
            <a:ext cx="5021942" cy="1045029"/>
          </a:xfrm>
          <a:prstGeom prst="snip2Diag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The Events Calendar can be accessed </a:t>
            </a:r>
            <a:r>
              <a:rPr lang="en-GB" sz="1400" dirty="0" smtClean="0">
                <a:hlinkClick r:id="rId3"/>
              </a:rPr>
              <a:t>HERE</a:t>
            </a:r>
            <a:r>
              <a:rPr lang="en-GB" sz="1400" dirty="0" smtClean="0"/>
              <a:t> where you can easily post an upcoming event.</a:t>
            </a:r>
            <a:endParaRPr lang="en-GB" sz="1400" b="1" dirty="0"/>
          </a:p>
        </p:txBody>
      </p:sp>
      <p:sp>
        <p:nvSpPr>
          <p:cNvPr id="10" name="Snip Diagonal Corner Rectangle 9"/>
          <p:cNvSpPr/>
          <p:nvPr/>
        </p:nvSpPr>
        <p:spPr>
          <a:xfrm>
            <a:off x="246741" y="9245239"/>
            <a:ext cx="5028746" cy="950684"/>
          </a:xfrm>
          <a:prstGeom prst="snip2Diag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If you have any queries on this process, please contact:  </a:t>
            </a:r>
            <a:r>
              <a:rPr lang="en-GB" sz="1400" dirty="0" smtClean="0">
                <a:hlinkClick r:id="rId4"/>
              </a:rPr>
              <a:t>Renaah.Khalid@bradford.gov.uk</a:t>
            </a:r>
            <a:r>
              <a:rPr lang="en-GB" sz="1400" dirty="0" smtClean="0"/>
              <a:t> </a:t>
            </a:r>
            <a:endParaRPr lang="en-GB" sz="1400" dirty="0"/>
          </a:p>
        </p:txBody>
      </p:sp>
      <p:sp>
        <p:nvSpPr>
          <p:cNvPr id="11" name="Rectangle 10"/>
          <p:cNvSpPr/>
          <p:nvPr/>
        </p:nvSpPr>
        <p:spPr>
          <a:xfrm>
            <a:off x="1763703" y="4858805"/>
            <a:ext cx="2732051" cy="624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 smtClean="0">
                <a:hlinkClick r:id="rId5"/>
              </a:rPr>
              <a:t>POST AN EVENT</a:t>
            </a:r>
            <a:endParaRPr lang="en-GB" b="1" i="1" dirty="0"/>
          </a:p>
        </p:txBody>
      </p:sp>
      <p:pic>
        <p:nvPicPr>
          <p:cNvPr id="1028" name="Picture 4" descr="Home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2" y="10756674"/>
            <a:ext cx="2029877" cy="1154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bradford.connecttosupport.org/Resources/Councils/Keighley/Lets-Connect-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142" y="10753267"/>
            <a:ext cx="2437683" cy="115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890084" y="3730634"/>
            <a:ext cx="4479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Are you looking to promote any upcoming social care events?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81167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39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28A47C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</TotalTime>
  <Words>70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Renaah  Khalid</dc:creator>
  <cp:lastModifiedBy>Renaah  Khalid</cp:lastModifiedBy>
  <cp:revision>12</cp:revision>
  <dcterms:created xsi:type="dcterms:W3CDTF">2022-06-30T10:31:54Z</dcterms:created>
  <dcterms:modified xsi:type="dcterms:W3CDTF">2022-06-30T12:12:23Z</dcterms:modified>
</cp:coreProperties>
</file>