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3" r:id="rId3"/>
    <p:sldId id="256" r:id="rId4"/>
    <p:sldId id="266" r:id="rId5"/>
    <p:sldId id="268" r:id="rId6"/>
    <p:sldId id="267" r:id="rId7"/>
    <p:sldId id="257" r:id="rId8"/>
    <p:sldId id="258" r:id="rId9"/>
    <p:sldId id="259" r:id="rId10"/>
    <p:sldId id="260" r:id="rId11"/>
    <p:sldId id="261" r:id="rId12"/>
    <p:sldId id="264" r:id="rId13"/>
    <p:sldId id="2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C742C53-73E3-4DC0-BFE9-1FFF9E1E243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xmlns="" id="{A269BA19-0BA6-4C56-9A58-198CD1182E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xmlns="" id="{DFD1C6C9-B966-42DC-B29B-7BED86E2AD41}"/>
              </a:ext>
            </a:extLst>
          </p:cNvPr>
          <p:cNvSpPr>
            <a:spLocks noGrp="1"/>
          </p:cNvSpPr>
          <p:nvPr>
            <p:ph type="dt" sz="half" idx="10"/>
          </p:nvPr>
        </p:nvSpPr>
        <p:spPr/>
        <p:txBody>
          <a:bodyPr/>
          <a:lstStyle/>
          <a:p>
            <a:fld id="{B7472FCB-2F40-42DF-B688-D53F8D8D5EF6}" type="datetimeFigureOut">
              <a:rPr lang="en-GB" smtClean="0"/>
              <a:t>14/09/2020</a:t>
            </a:fld>
            <a:endParaRPr lang="en-GB"/>
          </a:p>
        </p:txBody>
      </p:sp>
      <p:sp>
        <p:nvSpPr>
          <p:cNvPr id="5" name="Footer Placeholder 4">
            <a:extLst>
              <a:ext uri="{FF2B5EF4-FFF2-40B4-BE49-F238E27FC236}">
                <a16:creationId xmlns:a16="http://schemas.microsoft.com/office/drawing/2014/main" xmlns="" id="{17B773BE-02C4-4356-AADF-309FDE0975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F19C7979-30B7-46AE-939F-EB04C75C1B24}"/>
              </a:ext>
            </a:extLst>
          </p:cNvPr>
          <p:cNvSpPr>
            <a:spLocks noGrp="1"/>
          </p:cNvSpPr>
          <p:nvPr>
            <p:ph type="sldNum" sz="quarter" idx="12"/>
          </p:nvPr>
        </p:nvSpPr>
        <p:spPr/>
        <p:txBody>
          <a:bodyPr/>
          <a:lstStyle/>
          <a:p>
            <a:fld id="{B98FEB74-1958-4F0E-90FB-C4C5470ADE3B}" type="slidenum">
              <a:rPr lang="en-GB" smtClean="0"/>
              <a:t>‹#›</a:t>
            </a:fld>
            <a:endParaRPr lang="en-GB"/>
          </a:p>
        </p:txBody>
      </p:sp>
    </p:spTree>
    <p:extLst>
      <p:ext uri="{BB962C8B-B14F-4D97-AF65-F5344CB8AC3E}">
        <p14:creationId xmlns:p14="http://schemas.microsoft.com/office/powerpoint/2010/main" val="4134105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D359901-2DF1-46F5-B5CD-4FCD657A405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4B22A9B0-7AC0-48E5-ACF2-8A30DBD7BB2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6F404C28-7B4D-4CB2-B792-8B2D92000293}"/>
              </a:ext>
            </a:extLst>
          </p:cNvPr>
          <p:cNvSpPr>
            <a:spLocks noGrp="1"/>
          </p:cNvSpPr>
          <p:nvPr>
            <p:ph type="dt" sz="half" idx="10"/>
          </p:nvPr>
        </p:nvSpPr>
        <p:spPr/>
        <p:txBody>
          <a:bodyPr/>
          <a:lstStyle/>
          <a:p>
            <a:fld id="{B7472FCB-2F40-42DF-B688-D53F8D8D5EF6}" type="datetimeFigureOut">
              <a:rPr lang="en-GB" smtClean="0"/>
              <a:t>14/09/2020</a:t>
            </a:fld>
            <a:endParaRPr lang="en-GB"/>
          </a:p>
        </p:txBody>
      </p:sp>
      <p:sp>
        <p:nvSpPr>
          <p:cNvPr id="5" name="Footer Placeholder 4">
            <a:extLst>
              <a:ext uri="{FF2B5EF4-FFF2-40B4-BE49-F238E27FC236}">
                <a16:creationId xmlns:a16="http://schemas.microsoft.com/office/drawing/2014/main" xmlns="" id="{BA2239B4-DD41-4732-9B9B-88D7D348522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85197E16-995F-4DA7-B428-79573ACB6E38}"/>
              </a:ext>
            </a:extLst>
          </p:cNvPr>
          <p:cNvSpPr>
            <a:spLocks noGrp="1"/>
          </p:cNvSpPr>
          <p:nvPr>
            <p:ph type="sldNum" sz="quarter" idx="12"/>
          </p:nvPr>
        </p:nvSpPr>
        <p:spPr/>
        <p:txBody>
          <a:bodyPr/>
          <a:lstStyle/>
          <a:p>
            <a:fld id="{B98FEB74-1958-4F0E-90FB-C4C5470ADE3B}" type="slidenum">
              <a:rPr lang="en-GB" smtClean="0"/>
              <a:t>‹#›</a:t>
            </a:fld>
            <a:endParaRPr lang="en-GB"/>
          </a:p>
        </p:txBody>
      </p:sp>
    </p:spTree>
    <p:extLst>
      <p:ext uri="{BB962C8B-B14F-4D97-AF65-F5344CB8AC3E}">
        <p14:creationId xmlns:p14="http://schemas.microsoft.com/office/powerpoint/2010/main" val="3580836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292B8F10-2850-41E3-A391-FF7F8239790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2FB71B41-82ED-40CC-953B-556DBA9C84F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8E910A8B-0939-4004-9E16-D3B6A404E96F}"/>
              </a:ext>
            </a:extLst>
          </p:cNvPr>
          <p:cNvSpPr>
            <a:spLocks noGrp="1"/>
          </p:cNvSpPr>
          <p:nvPr>
            <p:ph type="dt" sz="half" idx="10"/>
          </p:nvPr>
        </p:nvSpPr>
        <p:spPr/>
        <p:txBody>
          <a:bodyPr/>
          <a:lstStyle/>
          <a:p>
            <a:fld id="{B7472FCB-2F40-42DF-B688-D53F8D8D5EF6}" type="datetimeFigureOut">
              <a:rPr lang="en-GB" smtClean="0"/>
              <a:t>14/09/2020</a:t>
            </a:fld>
            <a:endParaRPr lang="en-GB"/>
          </a:p>
        </p:txBody>
      </p:sp>
      <p:sp>
        <p:nvSpPr>
          <p:cNvPr id="5" name="Footer Placeholder 4">
            <a:extLst>
              <a:ext uri="{FF2B5EF4-FFF2-40B4-BE49-F238E27FC236}">
                <a16:creationId xmlns:a16="http://schemas.microsoft.com/office/drawing/2014/main" xmlns="" id="{AAD904E1-A309-4318-98C9-2EF1AA0FDE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8844F0C2-9356-49F6-99E0-19CED2EC49A1}"/>
              </a:ext>
            </a:extLst>
          </p:cNvPr>
          <p:cNvSpPr>
            <a:spLocks noGrp="1"/>
          </p:cNvSpPr>
          <p:nvPr>
            <p:ph type="sldNum" sz="quarter" idx="12"/>
          </p:nvPr>
        </p:nvSpPr>
        <p:spPr/>
        <p:txBody>
          <a:bodyPr/>
          <a:lstStyle/>
          <a:p>
            <a:fld id="{B98FEB74-1958-4F0E-90FB-C4C5470ADE3B}" type="slidenum">
              <a:rPr lang="en-GB" smtClean="0"/>
              <a:t>‹#›</a:t>
            </a:fld>
            <a:endParaRPr lang="en-GB"/>
          </a:p>
        </p:txBody>
      </p:sp>
    </p:spTree>
    <p:extLst>
      <p:ext uri="{BB962C8B-B14F-4D97-AF65-F5344CB8AC3E}">
        <p14:creationId xmlns:p14="http://schemas.microsoft.com/office/powerpoint/2010/main" val="3120862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2E7F01C-7D47-4585-BF67-4CAABE22C1F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646ABDC6-0DDE-4675-8161-E7E3B17960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31941C00-7E54-48CE-8A9B-F9AAC08286E8}"/>
              </a:ext>
            </a:extLst>
          </p:cNvPr>
          <p:cNvSpPr>
            <a:spLocks noGrp="1"/>
          </p:cNvSpPr>
          <p:nvPr>
            <p:ph type="dt" sz="half" idx="10"/>
          </p:nvPr>
        </p:nvSpPr>
        <p:spPr/>
        <p:txBody>
          <a:bodyPr/>
          <a:lstStyle/>
          <a:p>
            <a:fld id="{B7472FCB-2F40-42DF-B688-D53F8D8D5EF6}" type="datetimeFigureOut">
              <a:rPr lang="en-GB" smtClean="0"/>
              <a:t>14/09/2020</a:t>
            </a:fld>
            <a:endParaRPr lang="en-GB"/>
          </a:p>
        </p:txBody>
      </p:sp>
      <p:sp>
        <p:nvSpPr>
          <p:cNvPr id="5" name="Footer Placeholder 4">
            <a:extLst>
              <a:ext uri="{FF2B5EF4-FFF2-40B4-BE49-F238E27FC236}">
                <a16:creationId xmlns:a16="http://schemas.microsoft.com/office/drawing/2014/main" xmlns="" id="{A61EE15B-5F0F-4EF1-B034-AC0574E84F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A00D7633-ED46-4E1D-AA8E-0718710457BE}"/>
              </a:ext>
            </a:extLst>
          </p:cNvPr>
          <p:cNvSpPr>
            <a:spLocks noGrp="1"/>
          </p:cNvSpPr>
          <p:nvPr>
            <p:ph type="sldNum" sz="quarter" idx="12"/>
          </p:nvPr>
        </p:nvSpPr>
        <p:spPr/>
        <p:txBody>
          <a:bodyPr/>
          <a:lstStyle/>
          <a:p>
            <a:fld id="{B98FEB74-1958-4F0E-90FB-C4C5470ADE3B}" type="slidenum">
              <a:rPr lang="en-GB" smtClean="0"/>
              <a:t>‹#›</a:t>
            </a:fld>
            <a:endParaRPr lang="en-GB"/>
          </a:p>
        </p:txBody>
      </p:sp>
    </p:spTree>
    <p:extLst>
      <p:ext uri="{BB962C8B-B14F-4D97-AF65-F5344CB8AC3E}">
        <p14:creationId xmlns:p14="http://schemas.microsoft.com/office/powerpoint/2010/main" val="4250064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12203A-6A19-48FA-B356-137A3D2AEC2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xmlns="" id="{E4FACAFC-B897-4E02-BA70-9767EF4C0B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5EF1A164-1BB3-4C59-A8A9-F609C0CA45DE}"/>
              </a:ext>
            </a:extLst>
          </p:cNvPr>
          <p:cNvSpPr>
            <a:spLocks noGrp="1"/>
          </p:cNvSpPr>
          <p:nvPr>
            <p:ph type="dt" sz="half" idx="10"/>
          </p:nvPr>
        </p:nvSpPr>
        <p:spPr/>
        <p:txBody>
          <a:bodyPr/>
          <a:lstStyle/>
          <a:p>
            <a:fld id="{B7472FCB-2F40-42DF-B688-D53F8D8D5EF6}" type="datetimeFigureOut">
              <a:rPr lang="en-GB" smtClean="0"/>
              <a:t>14/09/2020</a:t>
            </a:fld>
            <a:endParaRPr lang="en-GB"/>
          </a:p>
        </p:txBody>
      </p:sp>
      <p:sp>
        <p:nvSpPr>
          <p:cNvPr id="5" name="Footer Placeholder 4">
            <a:extLst>
              <a:ext uri="{FF2B5EF4-FFF2-40B4-BE49-F238E27FC236}">
                <a16:creationId xmlns:a16="http://schemas.microsoft.com/office/drawing/2014/main" xmlns="" id="{6638B877-6CE5-446F-AF36-7FBE2C654F6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FD5AD8CF-99AD-4B03-A67F-0C5C0B50CC6C}"/>
              </a:ext>
            </a:extLst>
          </p:cNvPr>
          <p:cNvSpPr>
            <a:spLocks noGrp="1"/>
          </p:cNvSpPr>
          <p:nvPr>
            <p:ph type="sldNum" sz="quarter" idx="12"/>
          </p:nvPr>
        </p:nvSpPr>
        <p:spPr/>
        <p:txBody>
          <a:bodyPr/>
          <a:lstStyle/>
          <a:p>
            <a:fld id="{B98FEB74-1958-4F0E-90FB-C4C5470ADE3B}" type="slidenum">
              <a:rPr lang="en-GB" smtClean="0"/>
              <a:t>‹#›</a:t>
            </a:fld>
            <a:endParaRPr lang="en-GB"/>
          </a:p>
        </p:txBody>
      </p:sp>
    </p:spTree>
    <p:extLst>
      <p:ext uri="{BB962C8B-B14F-4D97-AF65-F5344CB8AC3E}">
        <p14:creationId xmlns:p14="http://schemas.microsoft.com/office/powerpoint/2010/main" val="449113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9DB6610-0761-4433-8235-894FB67C382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4800496F-75BB-4159-BDE6-47BE246133D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xmlns="" id="{0897B5A5-5DF4-4373-BE40-FE176BBCC4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xmlns="" id="{F4C5C0AC-F2EE-41B8-9704-BB4FFA7CD16A}"/>
              </a:ext>
            </a:extLst>
          </p:cNvPr>
          <p:cNvSpPr>
            <a:spLocks noGrp="1"/>
          </p:cNvSpPr>
          <p:nvPr>
            <p:ph type="dt" sz="half" idx="10"/>
          </p:nvPr>
        </p:nvSpPr>
        <p:spPr/>
        <p:txBody>
          <a:bodyPr/>
          <a:lstStyle/>
          <a:p>
            <a:fld id="{B7472FCB-2F40-42DF-B688-D53F8D8D5EF6}" type="datetimeFigureOut">
              <a:rPr lang="en-GB" smtClean="0"/>
              <a:t>14/09/2020</a:t>
            </a:fld>
            <a:endParaRPr lang="en-GB"/>
          </a:p>
        </p:txBody>
      </p:sp>
      <p:sp>
        <p:nvSpPr>
          <p:cNvPr id="6" name="Footer Placeholder 5">
            <a:extLst>
              <a:ext uri="{FF2B5EF4-FFF2-40B4-BE49-F238E27FC236}">
                <a16:creationId xmlns:a16="http://schemas.microsoft.com/office/drawing/2014/main" xmlns="" id="{1522AB24-5A3D-4C73-84DD-ACA1055FEA6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E42B538B-2E2A-44BB-A468-9B40E6A2A1C1}"/>
              </a:ext>
            </a:extLst>
          </p:cNvPr>
          <p:cNvSpPr>
            <a:spLocks noGrp="1"/>
          </p:cNvSpPr>
          <p:nvPr>
            <p:ph type="sldNum" sz="quarter" idx="12"/>
          </p:nvPr>
        </p:nvSpPr>
        <p:spPr/>
        <p:txBody>
          <a:bodyPr/>
          <a:lstStyle/>
          <a:p>
            <a:fld id="{B98FEB74-1958-4F0E-90FB-C4C5470ADE3B}" type="slidenum">
              <a:rPr lang="en-GB" smtClean="0"/>
              <a:t>‹#›</a:t>
            </a:fld>
            <a:endParaRPr lang="en-GB"/>
          </a:p>
        </p:txBody>
      </p:sp>
    </p:spTree>
    <p:extLst>
      <p:ext uri="{BB962C8B-B14F-4D97-AF65-F5344CB8AC3E}">
        <p14:creationId xmlns:p14="http://schemas.microsoft.com/office/powerpoint/2010/main" val="1736677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3EC852B-C535-4CAC-9373-C953E88882D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6FA07E27-0EED-4DCC-8205-85DD48895B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E0FFF9EE-A541-4ECD-B15F-DBFB0BD594C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xmlns="" id="{D329253D-864E-49E6-A8E2-D6F62229C3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4B5BD95C-E70C-4F88-943F-735586C9F5D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xmlns="" id="{250B94DB-B097-459C-B0FD-F2F0AC4E17F3}"/>
              </a:ext>
            </a:extLst>
          </p:cNvPr>
          <p:cNvSpPr>
            <a:spLocks noGrp="1"/>
          </p:cNvSpPr>
          <p:nvPr>
            <p:ph type="dt" sz="half" idx="10"/>
          </p:nvPr>
        </p:nvSpPr>
        <p:spPr/>
        <p:txBody>
          <a:bodyPr/>
          <a:lstStyle/>
          <a:p>
            <a:fld id="{B7472FCB-2F40-42DF-B688-D53F8D8D5EF6}" type="datetimeFigureOut">
              <a:rPr lang="en-GB" smtClean="0"/>
              <a:t>14/09/2020</a:t>
            </a:fld>
            <a:endParaRPr lang="en-GB"/>
          </a:p>
        </p:txBody>
      </p:sp>
      <p:sp>
        <p:nvSpPr>
          <p:cNvPr id="8" name="Footer Placeholder 7">
            <a:extLst>
              <a:ext uri="{FF2B5EF4-FFF2-40B4-BE49-F238E27FC236}">
                <a16:creationId xmlns:a16="http://schemas.microsoft.com/office/drawing/2014/main" xmlns="" id="{63387A14-B3CC-4BBD-B55C-1A463CA49B1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xmlns="" id="{C2DE2901-7F50-4342-B41D-13B90A10FDE1}"/>
              </a:ext>
            </a:extLst>
          </p:cNvPr>
          <p:cNvSpPr>
            <a:spLocks noGrp="1"/>
          </p:cNvSpPr>
          <p:nvPr>
            <p:ph type="sldNum" sz="quarter" idx="12"/>
          </p:nvPr>
        </p:nvSpPr>
        <p:spPr/>
        <p:txBody>
          <a:bodyPr/>
          <a:lstStyle/>
          <a:p>
            <a:fld id="{B98FEB74-1958-4F0E-90FB-C4C5470ADE3B}" type="slidenum">
              <a:rPr lang="en-GB" smtClean="0"/>
              <a:t>‹#›</a:t>
            </a:fld>
            <a:endParaRPr lang="en-GB"/>
          </a:p>
        </p:txBody>
      </p:sp>
    </p:spTree>
    <p:extLst>
      <p:ext uri="{BB962C8B-B14F-4D97-AF65-F5344CB8AC3E}">
        <p14:creationId xmlns:p14="http://schemas.microsoft.com/office/powerpoint/2010/main" val="4054303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A66A6C-9658-4BE6-8533-ED4099C1FEF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xmlns="" id="{382C2680-72A2-4015-A751-D22DD7AE31C4}"/>
              </a:ext>
            </a:extLst>
          </p:cNvPr>
          <p:cNvSpPr>
            <a:spLocks noGrp="1"/>
          </p:cNvSpPr>
          <p:nvPr>
            <p:ph type="dt" sz="half" idx="10"/>
          </p:nvPr>
        </p:nvSpPr>
        <p:spPr/>
        <p:txBody>
          <a:bodyPr/>
          <a:lstStyle/>
          <a:p>
            <a:fld id="{B7472FCB-2F40-42DF-B688-D53F8D8D5EF6}" type="datetimeFigureOut">
              <a:rPr lang="en-GB" smtClean="0"/>
              <a:t>14/09/2020</a:t>
            </a:fld>
            <a:endParaRPr lang="en-GB"/>
          </a:p>
        </p:txBody>
      </p:sp>
      <p:sp>
        <p:nvSpPr>
          <p:cNvPr id="4" name="Footer Placeholder 3">
            <a:extLst>
              <a:ext uri="{FF2B5EF4-FFF2-40B4-BE49-F238E27FC236}">
                <a16:creationId xmlns:a16="http://schemas.microsoft.com/office/drawing/2014/main" xmlns="" id="{96C4F51A-CF06-4609-A320-11596B6FECF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xmlns="" id="{44253CD5-B89B-4115-88EB-83183DF1B1A9}"/>
              </a:ext>
            </a:extLst>
          </p:cNvPr>
          <p:cNvSpPr>
            <a:spLocks noGrp="1"/>
          </p:cNvSpPr>
          <p:nvPr>
            <p:ph type="sldNum" sz="quarter" idx="12"/>
          </p:nvPr>
        </p:nvSpPr>
        <p:spPr/>
        <p:txBody>
          <a:bodyPr/>
          <a:lstStyle/>
          <a:p>
            <a:fld id="{B98FEB74-1958-4F0E-90FB-C4C5470ADE3B}" type="slidenum">
              <a:rPr lang="en-GB" smtClean="0"/>
              <a:t>‹#›</a:t>
            </a:fld>
            <a:endParaRPr lang="en-GB"/>
          </a:p>
        </p:txBody>
      </p:sp>
    </p:spTree>
    <p:extLst>
      <p:ext uri="{BB962C8B-B14F-4D97-AF65-F5344CB8AC3E}">
        <p14:creationId xmlns:p14="http://schemas.microsoft.com/office/powerpoint/2010/main" val="27350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BA247CCB-B30F-402C-B89D-0224EE046163}"/>
              </a:ext>
            </a:extLst>
          </p:cNvPr>
          <p:cNvSpPr>
            <a:spLocks noGrp="1"/>
          </p:cNvSpPr>
          <p:nvPr>
            <p:ph type="dt" sz="half" idx="10"/>
          </p:nvPr>
        </p:nvSpPr>
        <p:spPr/>
        <p:txBody>
          <a:bodyPr/>
          <a:lstStyle/>
          <a:p>
            <a:fld id="{B7472FCB-2F40-42DF-B688-D53F8D8D5EF6}" type="datetimeFigureOut">
              <a:rPr lang="en-GB" smtClean="0"/>
              <a:t>14/09/2020</a:t>
            </a:fld>
            <a:endParaRPr lang="en-GB"/>
          </a:p>
        </p:txBody>
      </p:sp>
      <p:sp>
        <p:nvSpPr>
          <p:cNvPr id="3" name="Footer Placeholder 2">
            <a:extLst>
              <a:ext uri="{FF2B5EF4-FFF2-40B4-BE49-F238E27FC236}">
                <a16:creationId xmlns:a16="http://schemas.microsoft.com/office/drawing/2014/main" xmlns="" id="{3FF2F38B-7B4C-4E97-B926-5F28CC0DF2D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xmlns="" id="{522D8ECB-45A2-4A13-A6C8-2EB27CB304D9}"/>
              </a:ext>
            </a:extLst>
          </p:cNvPr>
          <p:cNvSpPr>
            <a:spLocks noGrp="1"/>
          </p:cNvSpPr>
          <p:nvPr>
            <p:ph type="sldNum" sz="quarter" idx="12"/>
          </p:nvPr>
        </p:nvSpPr>
        <p:spPr/>
        <p:txBody>
          <a:bodyPr/>
          <a:lstStyle/>
          <a:p>
            <a:fld id="{B98FEB74-1958-4F0E-90FB-C4C5470ADE3B}" type="slidenum">
              <a:rPr lang="en-GB" smtClean="0"/>
              <a:t>‹#›</a:t>
            </a:fld>
            <a:endParaRPr lang="en-GB"/>
          </a:p>
        </p:txBody>
      </p:sp>
    </p:spTree>
    <p:extLst>
      <p:ext uri="{BB962C8B-B14F-4D97-AF65-F5344CB8AC3E}">
        <p14:creationId xmlns:p14="http://schemas.microsoft.com/office/powerpoint/2010/main" val="741110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B17A03F-E5A4-4F32-BD13-8D987A4ECD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126BA515-C2B0-432F-A6BD-B0F196443B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xmlns="" id="{4D96026A-5005-47EE-9BBF-D507465713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34DBA340-8F01-46B7-B20F-E768C6832863}"/>
              </a:ext>
            </a:extLst>
          </p:cNvPr>
          <p:cNvSpPr>
            <a:spLocks noGrp="1"/>
          </p:cNvSpPr>
          <p:nvPr>
            <p:ph type="dt" sz="half" idx="10"/>
          </p:nvPr>
        </p:nvSpPr>
        <p:spPr/>
        <p:txBody>
          <a:bodyPr/>
          <a:lstStyle/>
          <a:p>
            <a:fld id="{B7472FCB-2F40-42DF-B688-D53F8D8D5EF6}" type="datetimeFigureOut">
              <a:rPr lang="en-GB" smtClean="0"/>
              <a:t>14/09/2020</a:t>
            </a:fld>
            <a:endParaRPr lang="en-GB"/>
          </a:p>
        </p:txBody>
      </p:sp>
      <p:sp>
        <p:nvSpPr>
          <p:cNvPr id="6" name="Footer Placeholder 5">
            <a:extLst>
              <a:ext uri="{FF2B5EF4-FFF2-40B4-BE49-F238E27FC236}">
                <a16:creationId xmlns:a16="http://schemas.microsoft.com/office/drawing/2014/main" xmlns="" id="{C129E62C-2AA7-4CB4-AC18-78740CCA6AC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9F488B28-2EF8-4622-BE78-B7CFFB6B4C54}"/>
              </a:ext>
            </a:extLst>
          </p:cNvPr>
          <p:cNvSpPr>
            <a:spLocks noGrp="1"/>
          </p:cNvSpPr>
          <p:nvPr>
            <p:ph type="sldNum" sz="quarter" idx="12"/>
          </p:nvPr>
        </p:nvSpPr>
        <p:spPr/>
        <p:txBody>
          <a:bodyPr/>
          <a:lstStyle/>
          <a:p>
            <a:fld id="{B98FEB74-1958-4F0E-90FB-C4C5470ADE3B}" type="slidenum">
              <a:rPr lang="en-GB" smtClean="0"/>
              <a:t>‹#›</a:t>
            </a:fld>
            <a:endParaRPr lang="en-GB"/>
          </a:p>
        </p:txBody>
      </p:sp>
    </p:spTree>
    <p:extLst>
      <p:ext uri="{BB962C8B-B14F-4D97-AF65-F5344CB8AC3E}">
        <p14:creationId xmlns:p14="http://schemas.microsoft.com/office/powerpoint/2010/main" val="940199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1C088C-0156-4DE2-89AD-AACBC1519D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xmlns="" id="{980008BF-580C-47BD-A5D6-45EB05695B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xmlns="" id="{5BA89FC5-89F7-438C-91CB-A6564635FB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1F36707F-DEE8-4186-88CC-0C5EDD242E03}"/>
              </a:ext>
            </a:extLst>
          </p:cNvPr>
          <p:cNvSpPr>
            <a:spLocks noGrp="1"/>
          </p:cNvSpPr>
          <p:nvPr>
            <p:ph type="dt" sz="half" idx="10"/>
          </p:nvPr>
        </p:nvSpPr>
        <p:spPr/>
        <p:txBody>
          <a:bodyPr/>
          <a:lstStyle/>
          <a:p>
            <a:fld id="{B7472FCB-2F40-42DF-B688-D53F8D8D5EF6}" type="datetimeFigureOut">
              <a:rPr lang="en-GB" smtClean="0"/>
              <a:t>14/09/2020</a:t>
            </a:fld>
            <a:endParaRPr lang="en-GB"/>
          </a:p>
        </p:txBody>
      </p:sp>
      <p:sp>
        <p:nvSpPr>
          <p:cNvPr id="6" name="Footer Placeholder 5">
            <a:extLst>
              <a:ext uri="{FF2B5EF4-FFF2-40B4-BE49-F238E27FC236}">
                <a16:creationId xmlns:a16="http://schemas.microsoft.com/office/drawing/2014/main" xmlns="" id="{463FA253-5A19-4250-8464-7CB6159267E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2FCE7E02-1597-4185-9DE4-2CB0E9DF50A0}"/>
              </a:ext>
            </a:extLst>
          </p:cNvPr>
          <p:cNvSpPr>
            <a:spLocks noGrp="1"/>
          </p:cNvSpPr>
          <p:nvPr>
            <p:ph type="sldNum" sz="quarter" idx="12"/>
          </p:nvPr>
        </p:nvSpPr>
        <p:spPr/>
        <p:txBody>
          <a:bodyPr/>
          <a:lstStyle/>
          <a:p>
            <a:fld id="{B98FEB74-1958-4F0E-90FB-C4C5470ADE3B}" type="slidenum">
              <a:rPr lang="en-GB" smtClean="0"/>
              <a:t>‹#›</a:t>
            </a:fld>
            <a:endParaRPr lang="en-GB"/>
          </a:p>
        </p:txBody>
      </p:sp>
    </p:spTree>
    <p:extLst>
      <p:ext uri="{BB962C8B-B14F-4D97-AF65-F5344CB8AC3E}">
        <p14:creationId xmlns:p14="http://schemas.microsoft.com/office/powerpoint/2010/main" val="4116550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67AE168C-2AFF-4446-8B6D-00E7D4AFE8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507CE907-8373-4766-B582-7E11245688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8C3CA240-9235-4FBA-B91A-5769600AAE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472FCB-2F40-42DF-B688-D53F8D8D5EF6}" type="datetimeFigureOut">
              <a:rPr lang="en-GB" smtClean="0"/>
              <a:t>14/09/2020</a:t>
            </a:fld>
            <a:endParaRPr lang="en-GB"/>
          </a:p>
        </p:txBody>
      </p:sp>
      <p:sp>
        <p:nvSpPr>
          <p:cNvPr id="5" name="Footer Placeholder 4">
            <a:extLst>
              <a:ext uri="{FF2B5EF4-FFF2-40B4-BE49-F238E27FC236}">
                <a16:creationId xmlns:a16="http://schemas.microsoft.com/office/drawing/2014/main" xmlns="" id="{373B33D1-4BDD-40BD-A688-5D78D28BB4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xmlns="" id="{1A92F80F-8907-46C3-A4BF-A9C6BA3090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8FEB74-1958-4F0E-90FB-C4C5470ADE3B}" type="slidenum">
              <a:rPr lang="en-GB" smtClean="0"/>
              <a:t>‹#›</a:t>
            </a:fld>
            <a:endParaRPr lang="en-GB"/>
          </a:p>
        </p:txBody>
      </p:sp>
    </p:spTree>
    <p:extLst>
      <p:ext uri="{BB962C8B-B14F-4D97-AF65-F5344CB8AC3E}">
        <p14:creationId xmlns:p14="http://schemas.microsoft.com/office/powerpoint/2010/main" val="4251123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mailto:england.dsptnorth@nhs.net"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www.dsptoolkit.nhs.u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D331C8E-D1CD-43E3-AAA6-625BF6B57D19}"/>
              </a:ext>
            </a:extLst>
          </p:cNvPr>
          <p:cNvSpPr>
            <a:spLocks noGrp="1"/>
          </p:cNvSpPr>
          <p:nvPr>
            <p:ph type="ctrTitle"/>
          </p:nvPr>
        </p:nvSpPr>
        <p:spPr>
          <a:xfrm>
            <a:off x="1524000" y="2235200"/>
            <a:ext cx="9144000" cy="2387600"/>
          </a:xfrm>
        </p:spPr>
        <p:txBody>
          <a:bodyPr>
            <a:normAutofit fontScale="90000"/>
          </a:bodyPr>
          <a:lstStyle/>
          <a:p>
            <a:r>
              <a:rPr lang="en-GB" b="1" dirty="0">
                <a:solidFill>
                  <a:srgbClr val="0070C0"/>
                </a:solidFill>
                <a:latin typeface="Arial" panose="020B0604020202020204" pitchFamily="34" charset="0"/>
                <a:cs typeface="Arial" panose="020B0604020202020204" pitchFamily="34" charset="0"/>
              </a:rPr>
              <a:t>Quick Guide to Complete DSPT Registration</a:t>
            </a:r>
          </a:p>
        </p:txBody>
      </p:sp>
      <p:pic>
        <p:nvPicPr>
          <p:cNvPr id="4" name="Picture 2" descr="A screenshot of a cell phone&#10;&#10;Description automatically generated">
            <a:extLst>
              <a:ext uri="{FF2B5EF4-FFF2-40B4-BE49-F238E27FC236}">
                <a16:creationId xmlns:a16="http://schemas.microsoft.com/office/drawing/2014/main" xmlns="" id="{E21E81A2-76A3-4143-ADCA-F75E398C6605}"/>
              </a:ext>
            </a:extLst>
          </p:cNvPr>
          <p:cNvPicPr>
            <a:picLocks noChangeAspect="1"/>
          </p:cNvPicPr>
          <p:nvPr/>
        </p:nvPicPr>
        <p:blipFill rotWithShape="1">
          <a:blip r:embed="rId2"/>
          <a:srcRect l="70914" t="18973" r="18102" b="73095"/>
          <a:stretch/>
        </p:blipFill>
        <p:spPr>
          <a:xfrm>
            <a:off x="9850817" y="521729"/>
            <a:ext cx="1634365" cy="667536"/>
          </a:xfrm>
          <a:prstGeom prst="rect">
            <a:avLst/>
          </a:prstGeom>
        </p:spPr>
      </p:pic>
    </p:spTree>
    <p:extLst>
      <p:ext uri="{BB962C8B-B14F-4D97-AF65-F5344CB8AC3E}">
        <p14:creationId xmlns:p14="http://schemas.microsoft.com/office/powerpoint/2010/main" val="3383799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B0DA7534-E782-44A5-97FF-F9CB293DDF5A}"/>
              </a:ext>
            </a:extLst>
          </p:cNvPr>
          <p:cNvPicPr>
            <a:picLocks noChangeAspect="1"/>
          </p:cNvPicPr>
          <p:nvPr/>
        </p:nvPicPr>
        <p:blipFill>
          <a:blip r:embed="rId2"/>
          <a:stretch>
            <a:fillRect/>
          </a:stretch>
        </p:blipFill>
        <p:spPr>
          <a:xfrm>
            <a:off x="176212" y="317793"/>
            <a:ext cx="11839575" cy="6257925"/>
          </a:xfrm>
          <a:prstGeom prst="rect">
            <a:avLst/>
          </a:prstGeom>
        </p:spPr>
      </p:pic>
      <p:sp>
        <p:nvSpPr>
          <p:cNvPr id="4" name="TextBox 3">
            <a:extLst>
              <a:ext uri="{FF2B5EF4-FFF2-40B4-BE49-F238E27FC236}">
                <a16:creationId xmlns:a16="http://schemas.microsoft.com/office/drawing/2014/main" xmlns="" id="{15484C23-26C1-4175-9C1B-5535CC99F020}"/>
              </a:ext>
            </a:extLst>
          </p:cNvPr>
          <p:cNvSpPr txBox="1"/>
          <p:nvPr/>
        </p:nvSpPr>
        <p:spPr>
          <a:xfrm flipH="1">
            <a:off x="5456801" y="3746377"/>
            <a:ext cx="713179" cy="369332"/>
          </a:xfrm>
          <a:prstGeom prst="rect">
            <a:avLst/>
          </a:prstGeom>
          <a:solidFill>
            <a:schemeClr val="bg1"/>
          </a:solidFill>
        </p:spPr>
        <p:txBody>
          <a:bodyPr wrap="square" rtlCol="0">
            <a:spAutoFit/>
          </a:bodyPr>
          <a:lstStyle/>
          <a:p>
            <a:r>
              <a:rPr lang="en-GB" b="1" dirty="0"/>
              <a:t>****</a:t>
            </a:r>
          </a:p>
        </p:txBody>
      </p:sp>
      <p:sp>
        <p:nvSpPr>
          <p:cNvPr id="6" name="TextBox 5">
            <a:extLst>
              <a:ext uri="{FF2B5EF4-FFF2-40B4-BE49-F238E27FC236}">
                <a16:creationId xmlns:a16="http://schemas.microsoft.com/office/drawing/2014/main" xmlns="" id="{20F1F0C6-54EA-4EBE-961D-EF3BBDF490B2}"/>
              </a:ext>
            </a:extLst>
          </p:cNvPr>
          <p:cNvSpPr txBox="1"/>
          <p:nvPr/>
        </p:nvSpPr>
        <p:spPr>
          <a:xfrm>
            <a:off x="5228947" y="4261282"/>
            <a:ext cx="2308194" cy="646331"/>
          </a:xfrm>
          <a:prstGeom prst="rect">
            <a:avLst/>
          </a:prstGeom>
          <a:solidFill>
            <a:schemeClr val="bg1"/>
          </a:solidFill>
        </p:spPr>
        <p:txBody>
          <a:bodyPr wrap="square" rtlCol="0">
            <a:spAutoFit/>
          </a:bodyPr>
          <a:lstStyle/>
          <a:p>
            <a:r>
              <a:rPr lang="en-GB" dirty="0"/>
              <a:t>ORGANISATION NAME</a:t>
            </a:r>
          </a:p>
          <a:p>
            <a:endParaRPr lang="en-GB" dirty="0"/>
          </a:p>
        </p:txBody>
      </p:sp>
    </p:spTree>
    <p:extLst>
      <p:ext uri="{BB962C8B-B14F-4D97-AF65-F5344CB8AC3E}">
        <p14:creationId xmlns:p14="http://schemas.microsoft.com/office/powerpoint/2010/main" val="1879312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897FE1A8-9A35-47FA-98EB-AE2ED025744C}"/>
              </a:ext>
            </a:extLst>
          </p:cNvPr>
          <p:cNvPicPr>
            <a:picLocks noChangeAspect="1"/>
          </p:cNvPicPr>
          <p:nvPr/>
        </p:nvPicPr>
        <p:blipFill>
          <a:blip r:embed="rId2"/>
          <a:stretch>
            <a:fillRect/>
          </a:stretch>
        </p:blipFill>
        <p:spPr>
          <a:xfrm>
            <a:off x="1194371" y="0"/>
            <a:ext cx="9803258" cy="6858000"/>
          </a:xfrm>
          <a:prstGeom prst="rect">
            <a:avLst/>
          </a:prstGeom>
        </p:spPr>
      </p:pic>
      <p:sp>
        <p:nvSpPr>
          <p:cNvPr id="3" name="Oval 2">
            <a:extLst>
              <a:ext uri="{FF2B5EF4-FFF2-40B4-BE49-F238E27FC236}">
                <a16:creationId xmlns:a16="http://schemas.microsoft.com/office/drawing/2014/main" xmlns="" id="{7B05A170-C3CE-4278-A122-F6D04AED3642}"/>
              </a:ext>
            </a:extLst>
          </p:cNvPr>
          <p:cNvSpPr/>
          <p:nvPr/>
        </p:nvSpPr>
        <p:spPr>
          <a:xfrm>
            <a:off x="1305018" y="2610036"/>
            <a:ext cx="612559" cy="594804"/>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 name="Straight Arrow Connector 4">
            <a:extLst>
              <a:ext uri="{FF2B5EF4-FFF2-40B4-BE49-F238E27FC236}">
                <a16:creationId xmlns:a16="http://schemas.microsoft.com/office/drawing/2014/main" xmlns="" id="{D5B7913D-5006-4C04-9E62-8B998C27A1CB}"/>
              </a:ext>
            </a:extLst>
          </p:cNvPr>
          <p:cNvCxnSpPr>
            <a:cxnSpLocks/>
          </p:cNvCxnSpPr>
          <p:nvPr/>
        </p:nvCxnSpPr>
        <p:spPr>
          <a:xfrm flipH="1" flipV="1">
            <a:off x="1882065" y="3062794"/>
            <a:ext cx="887767" cy="257454"/>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xmlns="" id="{0461B199-2909-4129-B5EE-8E21B30DA62A}"/>
              </a:ext>
            </a:extLst>
          </p:cNvPr>
          <p:cNvSpPr txBox="1"/>
          <p:nvPr/>
        </p:nvSpPr>
        <p:spPr>
          <a:xfrm flipH="1">
            <a:off x="2766873" y="2997082"/>
            <a:ext cx="4500980" cy="646331"/>
          </a:xfrm>
          <a:prstGeom prst="rect">
            <a:avLst/>
          </a:prstGeom>
          <a:noFill/>
          <a:ln w="19050">
            <a:solidFill>
              <a:srgbClr val="FF0000"/>
            </a:solidFill>
          </a:ln>
        </p:spPr>
        <p:txBody>
          <a:bodyPr wrap="square" rtlCol="0">
            <a:spAutoFit/>
          </a:bodyPr>
          <a:lstStyle/>
          <a:p>
            <a:r>
              <a:rPr lang="en-GB" dirty="0"/>
              <a:t>Click the square to confirm you have read the terms and conditions</a:t>
            </a:r>
          </a:p>
        </p:txBody>
      </p:sp>
      <p:cxnSp>
        <p:nvCxnSpPr>
          <p:cNvPr id="11" name="Straight Arrow Connector 10">
            <a:extLst>
              <a:ext uri="{FF2B5EF4-FFF2-40B4-BE49-F238E27FC236}">
                <a16:creationId xmlns:a16="http://schemas.microsoft.com/office/drawing/2014/main" xmlns="" id="{24120224-7A14-4E48-B6F8-25931B03D51D}"/>
              </a:ext>
            </a:extLst>
          </p:cNvPr>
          <p:cNvCxnSpPr>
            <a:cxnSpLocks/>
          </p:cNvCxnSpPr>
          <p:nvPr/>
        </p:nvCxnSpPr>
        <p:spPr>
          <a:xfrm flipH="1">
            <a:off x="4385568" y="4314549"/>
            <a:ext cx="1296377"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xmlns="" id="{732E6DC9-854E-477F-A137-AC5960135287}"/>
              </a:ext>
            </a:extLst>
          </p:cNvPr>
          <p:cNvSpPr txBox="1"/>
          <p:nvPr/>
        </p:nvSpPr>
        <p:spPr>
          <a:xfrm flipH="1">
            <a:off x="5681945" y="3899050"/>
            <a:ext cx="2174794" cy="830997"/>
          </a:xfrm>
          <a:prstGeom prst="rect">
            <a:avLst/>
          </a:prstGeom>
          <a:noFill/>
          <a:ln w="19050">
            <a:solidFill>
              <a:srgbClr val="FF0000"/>
            </a:solidFill>
          </a:ln>
        </p:spPr>
        <p:txBody>
          <a:bodyPr wrap="square" rtlCol="0">
            <a:spAutoFit/>
          </a:bodyPr>
          <a:lstStyle/>
          <a:p>
            <a:r>
              <a:rPr lang="en-GB" sz="1600" dirty="0"/>
              <a:t>Enter the Captcha code that is provided on your screen</a:t>
            </a:r>
          </a:p>
        </p:txBody>
      </p:sp>
      <p:sp>
        <p:nvSpPr>
          <p:cNvPr id="13" name="Oval 12">
            <a:extLst>
              <a:ext uri="{FF2B5EF4-FFF2-40B4-BE49-F238E27FC236}">
                <a16:creationId xmlns:a16="http://schemas.microsoft.com/office/drawing/2014/main" xmlns="" id="{AAAD2E77-17F6-4017-B882-B4B3015E27F4}"/>
              </a:ext>
            </a:extLst>
          </p:cNvPr>
          <p:cNvSpPr/>
          <p:nvPr/>
        </p:nvSpPr>
        <p:spPr>
          <a:xfrm>
            <a:off x="989858" y="6228510"/>
            <a:ext cx="2405849" cy="646331"/>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Arrow Connector 13">
            <a:extLst>
              <a:ext uri="{FF2B5EF4-FFF2-40B4-BE49-F238E27FC236}">
                <a16:creationId xmlns:a16="http://schemas.microsoft.com/office/drawing/2014/main" xmlns="" id="{DC47EC30-F7E4-4E19-9C83-F262AED762C5}"/>
              </a:ext>
            </a:extLst>
          </p:cNvPr>
          <p:cNvCxnSpPr>
            <a:cxnSpLocks/>
          </p:cNvCxnSpPr>
          <p:nvPr/>
        </p:nvCxnSpPr>
        <p:spPr>
          <a:xfrm flipH="1">
            <a:off x="3401626" y="6529661"/>
            <a:ext cx="1296377"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xmlns="" id="{7E641AC0-4923-4DE8-9582-9B07FC7B1A79}"/>
              </a:ext>
            </a:extLst>
          </p:cNvPr>
          <p:cNvSpPr txBox="1"/>
          <p:nvPr/>
        </p:nvSpPr>
        <p:spPr>
          <a:xfrm flipH="1">
            <a:off x="4698002" y="6362750"/>
            <a:ext cx="3433944" cy="338554"/>
          </a:xfrm>
          <a:prstGeom prst="rect">
            <a:avLst/>
          </a:prstGeom>
          <a:noFill/>
          <a:ln w="19050">
            <a:solidFill>
              <a:srgbClr val="FF0000"/>
            </a:solidFill>
          </a:ln>
        </p:spPr>
        <p:txBody>
          <a:bodyPr wrap="square" rtlCol="0">
            <a:spAutoFit/>
          </a:bodyPr>
          <a:lstStyle/>
          <a:p>
            <a:r>
              <a:rPr lang="en-GB" sz="1600" dirty="0"/>
              <a:t>Click here to complete the registration</a:t>
            </a:r>
          </a:p>
        </p:txBody>
      </p:sp>
    </p:spTree>
    <p:extLst>
      <p:ext uri="{BB962C8B-B14F-4D97-AF65-F5344CB8AC3E}">
        <p14:creationId xmlns:p14="http://schemas.microsoft.com/office/powerpoint/2010/main" val="13766869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xmlns="" id="{FBEF43B7-D596-4A7A-8D39-960243C3ADC1}"/>
              </a:ext>
            </a:extLst>
          </p:cNvPr>
          <p:cNvSpPr txBox="1">
            <a:spLocks/>
          </p:cNvSpPr>
          <p:nvPr/>
        </p:nvSpPr>
        <p:spPr>
          <a:xfrm>
            <a:off x="838200" y="719090"/>
            <a:ext cx="10515600" cy="529996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dirty="0"/>
          </a:p>
          <a:p>
            <a:r>
              <a:rPr lang="en-GB" dirty="0"/>
              <a:t>Once you have registered, you will receive an email to the address entered on the toolkit with a link, from ‘System Generated’ to action your registration (please check spam/junk folder). </a:t>
            </a:r>
          </a:p>
          <a:p>
            <a:endParaRPr lang="en-GB" dirty="0"/>
          </a:p>
          <a:p>
            <a:r>
              <a:rPr lang="en-GB" dirty="0"/>
              <a:t>Please click the link to set your password and complete the registration process.</a:t>
            </a:r>
          </a:p>
          <a:p>
            <a:pPr marL="0" indent="0">
              <a:buNone/>
            </a:pPr>
            <a:endParaRPr lang="en-GB" dirty="0"/>
          </a:p>
          <a:p>
            <a:r>
              <a:rPr lang="en-GB" b="1" dirty="0"/>
              <a:t>Please note the link is only available for 24 hours.</a:t>
            </a:r>
            <a:r>
              <a:rPr lang="en-GB" dirty="0"/>
              <a:t> If the registration is not completed within 24 hours of receiving the link, you will need to re-register.</a:t>
            </a:r>
          </a:p>
        </p:txBody>
      </p:sp>
    </p:spTree>
    <p:extLst>
      <p:ext uri="{BB962C8B-B14F-4D97-AF65-F5344CB8AC3E}">
        <p14:creationId xmlns:p14="http://schemas.microsoft.com/office/powerpoint/2010/main" val="2196313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52C90AFC-F639-4503-8AE6-2C5927E4BE8A}"/>
              </a:ext>
            </a:extLst>
          </p:cNvPr>
          <p:cNvSpPr/>
          <p:nvPr/>
        </p:nvSpPr>
        <p:spPr>
          <a:xfrm>
            <a:off x="1180728" y="1242873"/>
            <a:ext cx="9942991" cy="1384995"/>
          </a:xfrm>
          <a:prstGeom prst="rect">
            <a:avLst/>
          </a:prstGeom>
        </p:spPr>
        <p:txBody>
          <a:bodyPr wrap="square">
            <a:spAutoFit/>
          </a:bodyPr>
          <a:lstStyle/>
          <a:p>
            <a:r>
              <a:rPr lang="en-GB" sz="2800" dirty="0">
                <a:solidFill>
                  <a:srgbClr val="000000"/>
                </a:solidFill>
                <a:latin typeface="Calibri" panose="020F0502020204030204" pitchFamily="34" charset="0"/>
                <a:ea typeface="Calibri" panose="020F0502020204030204" pitchFamily="34" charset="0"/>
              </a:rPr>
              <a:t>If you require any further assistance or information with regards to the DSPT, please contact the NHS England &amp; Improvement DSPT North Team at:</a:t>
            </a:r>
            <a:endParaRPr lang="en-GB" sz="2800" dirty="0"/>
          </a:p>
        </p:txBody>
      </p:sp>
      <p:sp>
        <p:nvSpPr>
          <p:cNvPr id="3" name="Rectangle 2">
            <a:extLst>
              <a:ext uri="{FF2B5EF4-FFF2-40B4-BE49-F238E27FC236}">
                <a16:creationId xmlns:a16="http://schemas.microsoft.com/office/drawing/2014/main" xmlns="" id="{05283B22-59EB-4A81-B248-32537DAAA7F4}"/>
              </a:ext>
            </a:extLst>
          </p:cNvPr>
          <p:cNvSpPr/>
          <p:nvPr/>
        </p:nvSpPr>
        <p:spPr>
          <a:xfrm>
            <a:off x="2784171" y="3876190"/>
            <a:ext cx="6623657" cy="707886"/>
          </a:xfrm>
          <a:prstGeom prst="rect">
            <a:avLst/>
          </a:prstGeom>
        </p:spPr>
        <p:txBody>
          <a:bodyPr wrap="square">
            <a:spAutoFit/>
          </a:bodyPr>
          <a:lstStyle/>
          <a:p>
            <a:r>
              <a:rPr lang="en-GB" sz="4000" u="sng">
                <a:solidFill>
                  <a:srgbClr val="0563C1"/>
                </a:solidFill>
                <a:latin typeface="Calibri" panose="020F0502020204030204" pitchFamily="34" charset="0"/>
                <a:ea typeface="Calibri" panose="020F0502020204030204" pitchFamily="34" charset="0"/>
                <a:hlinkClick r:id="rId2"/>
              </a:rPr>
              <a:t>england.dsptnorth@nhs.net</a:t>
            </a:r>
            <a:endParaRPr lang="en-GB" sz="4000"/>
          </a:p>
        </p:txBody>
      </p:sp>
    </p:spTree>
    <p:extLst>
      <p:ext uri="{BB962C8B-B14F-4D97-AF65-F5344CB8AC3E}">
        <p14:creationId xmlns:p14="http://schemas.microsoft.com/office/powerpoint/2010/main" val="3964375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9155868-2D12-4D37-94F0-1432C7DB11B0}"/>
              </a:ext>
            </a:extLst>
          </p:cNvPr>
          <p:cNvSpPr>
            <a:spLocks noGrp="1"/>
          </p:cNvSpPr>
          <p:nvPr>
            <p:ph idx="1"/>
          </p:nvPr>
        </p:nvSpPr>
        <p:spPr>
          <a:xfrm>
            <a:off x="838200" y="1330325"/>
            <a:ext cx="10515600" cy="4351338"/>
          </a:xfrm>
        </p:spPr>
        <p:txBody>
          <a:bodyPr>
            <a:normAutofit fontScale="70000" lnSpcReduction="20000"/>
          </a:bodyPr>
          <a:lstStyle/>
          <a:p>
            <a:r>
              <a:rPr lang="en-GB" dirty="0"/>
              <a:t>To access the Data Security and Protection Toolkit (DSPT), please click the link: </a:t>
            </a:r>
            <a:r>
              <a:rPr lang="en-GB" dirty="0">
                <a:hlinkClick r:id="rId2"/>
              </a:rPr>
              <a:t>https://www.dsptoolkit.nhs.uk/</a:t>
            </a:r>
            <a:r>
              <a:rPr lang="en-GB" dirty="0"/>
              <a:t> </a:t>
            </a:r>
          </a:p>
          <a:p>
            <a:endParaRPr lang="en-GB" dirty="0"/>
          </a:p>
          <a:p>
            <a:r>
              <a:rPr lang="en-GB" dirty="0"/>
              <a:t>Please note you are only required to register on the DSP Toolkit and are not expected to answer any of the questions.</a:t>
            </a:r>
          </a:p>
          <a:p>
            <a:endParaRPr lang="en-GB" dirty="0"/>
          </a:p>
          <a:p>
            <a:r>
              <a:rPr lang="en-GB" dirty="0"/>
              <a:t>You can register at site level using an ODS code beginning with ‘V’. Alternatively you can register at headquarters (HQ) level, using an ODS code beginning with ‘A’ or ‘C’. Please note if you register at HQ level, you will need to contact Exeter Helpdesk with a list of all your site names and addresses for them to add these branches to your organisation’s DSPT registration.</a:t>
            </a:r>
          </a:p>
          <a:p>
            <a:endParaRPr lang="en-GB" dirty="0"/>
          </a:p>
          <a:p>
            <a:r>
              <a:rPr lang="en-GB" dirty="0"/>
              <a:t>The DSPT North team will be in touch over the next few weeks via your CCG or LA lead with details of resource packages and webinars to help you complete the questions within the toolkit.</a:t>
            </a:r>
          </a:p>
        </p:txBody>
      </p:sp>
    </p:spTree>
    <p:extLst>
      <p:ext uri="{BB962C8B-B14F-4D97-AF65-F5344CB8AC3E}">
        <p14:creationId xmlns:p14="http://schemas.microsoft.com/office/powerpoint/2010/main" val="651046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xmlns="" id="{AF6F2AB3-E6B5-4686-865E-8E4D9F79F4FA}"/>
              </a:ext>
            </a:extLst>
          </p:cNvPr>
          <p:cNvPicPr>
            <a:picLocks noChangeAspect="1"/>
          </p:cNvPicPr>
          <p:nvPr/>
        </p:nvPicPr>
        <p:blipFill>
          <a:blip r:embed="rId2"/>
          <a:stretch>
            <a:fillRect/>
          </a:stretch>
        </p:blipFill>
        <p:spPr>
          <a:xfrm>
            <a:off x="0" y="1409034"/>
            <a:ext cx="12192000" cy="5158520"/>
          </a:xfrm>
          <a:prstGeom prst="rect">
            <a:avLst/>
          </a:prstGeom>
        </p:spPr>
      </p:pic>
      <p:sp>
        <p:nvSpPr>
          <p:cNvPr id="7" name="TextBox 6">
            <a:extLst>
              <a:ext uri="{FF2B5EF4-FFF2-40B4-BE49-F238E27FC236}">
                <a16:creationId xmlns:a16="http://schemas.microsoft.com/office/drawing/2014/main" xmlns="" id="{DC114FC8-37B3-4104-9264-E461363F0FF7}"/>
              </a:ext>
            </a:extLst>
          </p:cNvPr>
          <p:cNvSpPr txBox="1"/>
          <p:nvPr/>
        </p:nvSpPr>
        <p:spPr>
          <a:xfrm flipH="1">
            <a:off x="249905" y="195309"/>
            <a:ext cx="4001168" cy="584775"/>
          </a:xfrm>
          <a:prstGeom prst="rect">
            <a:avLst/>
          </a:prstGeom>
          <a:noFill/>
        </p:spPr>
        <p:txBody>
          <a:bodyPr wrap="square" rtlCol="0">
            <a:spAutoFit/>
          </a:bodyPr>
          <a:lstStyle/>
          <a:p>
            <a:r>
              <a:rPr lang="en-GB" sz="3200" b="1" dirty="0">
                <a:solidFill>
                  <a:srgbClr val="0070C0"/>
                </a:solidFill>
                <a:latin typeface="Arial" panose="020B0604020202020204" pitchFamily="34" charset="0"/>
                <a:cs typeface="Arial" panose="020B0604020202020204" pitchFamily="34" charset="0"/>
              </a:rPr>
              <a:t>Login Page:</a:t>
            </a:r>
          </a:p>
        </p:txBody>
      </p:sp>
      <p:sp>
        <p:nvSpPr>
          <p:cNvPr id="13" name="TextBox 12">
            <a:extLst>
              <a:ext uri="{FF2B5EF4-FFF2-40B4-BE49-F238E27FC236}">
                <a16:creationId xmlns:a16="http://schemas.microsoft.com/office/drawing/2014/main" xmlns="" id="{751E68C0-69AC-4ADE-9A57-4E7002DF1357}"/>
              </a:ext>
            </a:extLst>
          </p:cNvPr>
          <p:cNvSpPr txBox="1"/>
          <p:nvPr/>
        </p:nvSpPr>
        <p:spPr>
          <a:xfrm>
            <a:off x="7940929" y="195309"/>
            <a:ext cx="2627125" cy="707886"/>
          </a:xfrm>
          <a:prstGeom prst="rect">
            <a:avLst/>
          </a:prstGeom>
          <a:noFill/>
          <a:ln>
            <a:solidFill>
              <a:srgbClr val="FF0000"/>
            </a:solidFill>
          </a:ln>
        </p:spPr>
        <p:txBody>
          <a:bodyPr wrap="square" rtlCol="0">
            <a:spAutoFit/>
          </a:bodyPr>
          <a:lstStyle/>
          <a:p>
            <a:r>
              <a:rPr lang="en-GB" sz="2000" dirty="0"/>
              <a:t>Click on ‘Register’ to begin the registration </a:t>
            </a:r>
          </a:p>
        </p:txBody>
      </p:sp>
      <p:cxnSp>
        <p:nvCxnSpPr>
          <p:cNvPr id="16" name="Straight Arrow Connector 15">
            <a:extLst>
              <a:ext uri="{FF2B5EF4-FFF2-40B4-BE49-F238E27FC236}">
                <a16:creationId xmlns:a16="http://schemas.microsoft.com/office/drawing/2014/main" xmlns="" id="{1C0337AB-804B-4D8D-B0A7-9A484D8EE147}"/>
              </a:ext>
            </a:extLst>
          </p:cNvPr>
          <p:cNvCxnSpPr>
            <a:cxnSpLocks/>
          </p:cNvCxnSpPr>
          <p:nvPr/>
        </p:nvCxnSpPr>
        <p:spPr>
          <a:xfrm>
            <a:off x="9183950" y="903195"/>
            <a:ext cx="0" cy="503323"/>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xmlns="" id="{53983963-BFB1-4938-B48A-40A3F54C8308}"/>
              </a:ext>
            </a:extLst>
          </p:cNvPr>
          <p:cNvSpPr/>
          <p:nvPr/>
        </p:nvSpPr>
        <p:spPr>
          <a:xfrm>
            <a:off x="8860585" y="1406518"/>
            <a:ext cx="656277" cy="474363"/>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111146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xmlns="" id="{580B4C8F-779A-4DE5-BF00-ECB7607FAE75}"/>
              </a:ext>
            </a:extLst>
          </p:cNvPr>
          <p:cNvPicPr>
            <a:picLocks noChangeAspect="1"/>
          </p:cNvPicPr>
          <p:nvPr/>
        </p:nvPicPr>
        <p:blipFill>
          <a:blip r:embed="rId2"/>
          <a:stretch>
            <a:fillRect/>
          </a:stretch>
        </p:blipFill>
        <p:spPr>
          <a:xfrm>
            <a:off x="171450" y="1371600"/>
            <a:ext cx="11849100" cy="5486400"/>
          </a:xfrm>
          <a:prstGeom prst="rect">
            <a:avLst/>
          </a:prstGeom>
        </p:spPr>
      </p:pic>
      <p:sp>
        <p:nvSpPr>
          <p:cNvPr id="5" name="TextBox 4">
            <a:extLst>
              <a:ext uri="{FF2B5EF4-FFF2-40B4-BE49-F238E27FC236}">
                <a16:creationId xmlns:a16="http://schemas.microsoft.com/office/drawing/2014/main" xmlns="" id="{AF09EB08-42E4-49E6-B59C-959ED2830524}"/>
              </a:ext>
            </a:extLst>
          </p:cNvPr>
          <p:cNvSpPr txBox="1"/>
          <p:nvPr/>
        </p:nvSpPr>
        <p:spPr>
          <a:xfrm>
            <a:off x="2645545" y="4038601"/>
            <a:ext cx="603682" cy="369332"/>
          </a:xfrm>
          <a:prstGeom prst="rect">
            <a:avLst/>
          </a:prstGeom>
          <a:solidFill>
            <a:schemeClr val="bg1"/>
          </a:solidFill>
        </p:spPr>
        <p:txBody>
          <a:bodyPr wrap="square" rtlCol="0">
            <a:spAutoFit/>
          </a:bodyPr>
          <a:lstStyle/>
          <a:p>
            <a:r>
              <a:rPr lang="en-GB" b="1" dirty="0"/>
              <a:t>***</a:t>
            </a:r>
          </a:p>
        </p:txBody>
      </p:sp>
      <p:sp>
        <p:nvSpPr>
          <p:cNvPr id="6" name="TextBox 5">
            <a:extLst>
              <a:ext uri="{FF2B5EF4-FFF2-40B4-BE49-F238E27FC236}">
                <a16:creationId xmlns:a16="http://schemas.microsoft.com/office/drawing/2014/main" xmlns="" id="{68465D55-2C45-4392-83F1-56EA53E8F236}"/>
              </a:ext>
            </a:extLst>
          </p:cNvPr>
          <p:cNvSpPr txBox="1"/>
          <p:nvPr/>
        </p:nvSpPr>
        <p:spPr>
          <a:xfrm flipH="1">
            <a:off x="418582" y="381740"/>
            <a:ext cx="8654397" cy="923330"/>
          </a:xfrm>
          <a:prstGeom prst="rect">
            <a:avLst/>
          </a:prstGeom>
          <a:noFill/>
          <a:ln w="19050">
            <a:solidFill>
              <a:srgbClr val="FF0000"/>
            </a:solidFill>
          </a:ln>
        </p:spPr>
        <p:txBody>
          <a:bodyPr wrap="square" rtlCol="0">
            <a:spAutoFit/>
          </a:bodyPr>
          <a:lstStyle/>
          <a:p>
            <a:r>
              <a:rPr lang="en-GB" dirty="0"/>
              <a:t>If your organisation has already registered onto the DSP toolkit and you try to register, the screen below will be shown. If you do not know your login details, please click on ‘contact us’ to request your login details.</a:t>
            </a:r>
          </a:p>
        </p:txBody>
      </p:sp>
      <p:sp>
        <p:nvSpPr>
          <p:cNvPr id="7" name="Oval 6">
            <a:extLst>
              <a:ext uri="{FF2B5EF4-FFF2-40B4-BE49-F238E27FC236}">
                <a16:creationId xmlns:a16="http://schemas.microsoft.com/office/drawing/2014/main" xmlns="" id="{D14F681E-00B7-46F6-B41E-E5735ACE9CB6}"/>
              </a:ext>
            </a:extLst>
          </p:cNvPr>
          <p:cNvSpPr/>
          <p:nvPr/>
        </p:nvSpPr>
        <p:spPr>
          <a:xfrm>
            <a:off x="171450" y="5166805"/>
            <a:ext cx="1240100" cy="381740"/>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Arrow Connector 8">
            <a:extLst>
              <a:ext uri="{FF2B5EF4-FFF2-40B4-BE49-F238E27FC236}">
                <a16:creationId xmlns:a16="http://schemas.microsoft.com/office/drawing/2014/main" xmlns="" id="{1BA7A129-4850-4FE8-8E03-B565A113D289}"/>
              </a:ext>
            </a:extLst>
          </p:cNvPr>
          <p:cNvCxnSpPr>
            <a:cxnSpLocks/>
          </p:cNvCxnSpPr>
          <p:nvPr/>
        </p:nvCxnSpPr>
        <p:spPr>
          <a:xfrm flipH="1">
            <a:off x="1411550" y="5344357"/>
            <a:ext cx="1429305"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xmlns="" id="{E9E87F41-20C5-4A42-9E80-7302612B38F0}"/>
              </a:ext>
            </a:extLst>
          </p:cNvPr>
          <p:cNvSpPr txBox="1"/>
          <p:nvPr/>
        </p:nvSpPr>
        <p:spPr>
          <a:xfrm>
            <a:off x="2840855" y="5202316"/>
            <a:ext cx="2846773" cy="923330"/>
          </a:xfrm>
          <a:prstGeom prst="rect">
            <a:avLst/>
          </a:prstGeom>
          <a:noFill/>
          <a:ln w="19050">
            <a:solidFill>
              <a:srgbClr val="FF0000"/>
            </a:solidFill>
          </a:ln>
        </p:spPr>
        <p:txBody>
          <a:bodyPr wrap="square" rtlCol="0">
            <a:spAutoFit/>
          </a:bodyPr>
          <a:lstStyle/>
          <a:p>
            <a:r>
              <a:rPr lang="en-GB" dirty="0"/>
              <a:t>Click here to contact Exeter Helpdesk if you have forgotten your login details</a:t>
            </a:r>
          </a:p>
        </p:txBody>
      </p:sp>
    </p:spTree>
    <p:extLst>
      <p:ext uri="{BB962C8B-B14F-4D97-AF65-F5344CB8AC3E}">
        <p14:creationId xmlns:p14="http://schemas.microsoft.com/office/powerpoint/2010/main" val="3748760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DB80DAE-BECF-444C-BEE9-DFEED69F8453}"/>
              </a:ext>
            </a:extLst>
          </p:cNvPr>
          <p:cNvSpPr>
            <a:spLocks noGrp="1"/>
          </p:cNvSpPr>
          <p:nvPr>
            <p:ph idx="1"/>
          </p:nvPr>
        </p:nvSpPr>
        <p:spPr>
          <a:xfrm>
            <a:off x="838200" y="1519661"/>
            <a:ext cx="10515600" cy="4351338"/>
          </a:xfrm>
        </p:spPr>
        <p:txBody>
          <a:bodyPr>
            <a:normAutofit/>
          </a:bodyPr>
          <a:lstStyle/>
          <a:p>
            <a:pPr marL="0" indent="0">
              <a:buNone/>
            </a:pPr>
            <a:r>
              <a:rPr lang="en-GB" sz="6000" dirty="0">
                <a:solidFill>
                  <a:srgbClr val="0070C0"/>
                </a:solidFill>
              </a:rPr>
              <a:t>If you have not registered on the toolkit, please continue with the following instructions…</a:t>
            </a:r>
          </a:p>
        </p:txBody>
      </p:sp>
    </p:spTree>
    <p:extLst>
      <p:ext uri="{BB962C8B-B14F-4D97-AF65-F5344CB8AC3E}">
        <p14:creationId xmlns:p14="http://schemas.microsoft.com/office/powerpoint/2010/main" val="475120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xmlns="" id="{AF6F2AB3-E6B5-4686-865E-8E4D9F79F4FA}"/>
              </a:ext>
            </a:extLst>
          </p:cNvPr>
          <p:cNvPicPr>
            <a:picLocks noChangeAspect="1"/>
          </p:cNvPicPr>
          <p:nvPr/>
        </p:nvPicPr>
        <p:blipFill>
          <a:blip r:embed="rId2"/>
          <a:stretch>
            <a:fillRect/>
          </a:stretch>
        </p:blipFill>
        <p:spPr>
          <a:xfrm>
            <a:off x="0" y="1409034"/>
            <a:ext cx="12192000" cy="5158520"/>
          </a:xfrm>
          <a:prstGeom prst="rect">
            <a:avLst/>
          </a:prstGeom>
        </p:spPr>
      </p:pic>
      <p:sp>
        <p:nvSpPr>
          <p:cNvPr id="7" name="TextBox 6">
            <a:extLst>
              <a:ext uri="{FF2B5EF4-FFF2-40B4-BE49-F238E27FC236}">
                <a16:creationId xmlns:a16="http://schemas.microsoft.com/office/drawing/2014/main" xmlns="" id="{DC114FC8-37B3-4104-9264-E461363F0FF7}"/>
              </a:ext>
            </a:extLst>
          </p:cNvPr>
          <p:cNvSpPr txBox="1"/>
          <p:nvPr/>
        </p:nvSpPr>
        <p:spPr>
          <a:xfrm flipH="1">
            <a:off x="249905" y="195309"/>
            <a:ext cx="4001168" cy="584775"/>
          </a:xfrm>
          <a:prstGeom prst="rect">
            <a:avLst/>
          </a:prstGeom>
          <a:noFill/>
        </p:spPr>
        <p:txBody>
          <a:bodyPr wrap="square" rtlCol="0">
            <a:spAutoFit/>
          </a:bodyPr>
          <a:lstStyle/>
          <a:p>
            <a:r>
              <a:rPr lang="en-GB" sz="3200" b="1" dirty="0">
                <a:solidFill>
                  <a:srgbClr val="0070C0"/>
                </a:solidFill>
                <a:latin typeface="Arial" panose="020B0604020202020204" pitchFamily="34" charset="0"/>
                <a:cs typeface="Arial" panose="020B0604020202020204" pitchFamily="34" charset="0"/>
              </a:rPr>
              <a:t>Login Page:</a:t>
            </a:r>
          </a:p>
        </p:txBody>
      </p:sp>
      <p:sp>
        <p:nvSpPr>
          <p:cNvPr id="13" name="TextBox 12">
            <a:extLst>
              <a:ext uri="{FF2B5EF4-FFF2-40B4-BE49-F238E27FC236}">
                <a16:creationId xmlns:a16="http://schemas.microsoft.com/office/drawing/2014/main" xmlns="" id="{751E68C0-69AC-4ADE-9A57-4E7002DF1357}"/>
              </a:ext>
            </a:extLst>
          </p:cNvPr>
          <p:cNvSpPr txBox="1"/>
          <p:nvPr/>
        </p:nvSpPr>
        <p:spPr>
          <a:xfrm>
            <a:off x="7940929" y="195309"/>
            <a:ext cx="2627125" cy="707886"/>
          </a:xfrm>
          <a:prstGeom prst="rect">
            <a:avLst/>
          </a:prstGeom>
          <a:noFill/>
          <a:ln>
            <a:solidFill>
              <a:srgbClr val="FF0000"/>
            </a:solidFill>
          </a:ln>
        </p:spPr>
        <p:txBody>
          <a:bodyPr wrap="square" rtlCol="0">
            <a:spAutoFit/>
          </a:bodyPr>
          <a:lstStyle/>
          <a:p>
            <a:r>
              <a:rPr lang="en-GB" sz="2000" dirty="0"/>
              <a:t>Click on ‘Register’ to begin the registration </a:t>
            </a:r>
          </a:p>
        </p:txBody>
      </p:sp>
      <p:cxnSp>
        <p:nvCxnSpPr>
          <p:cNvPr id="16" name="Straight Arrow Connector 15">
            <a:extLst>
              <a:ext uri="{FF2B5EF4-FFF2-40B4-BE49-F238E27FC236}">
                <a16:creationId xmlns:a16="http://schemas.microsoft.com/office/drawing/2014/main" xmlns="" id="{1C0337AB-804B-4D8D-B0A7-9A484D8EE147}"/>
              </a:ext>
            </a:extLst>
          </p:cNvPr>
          <p:cNvCxnSpPr>
            <a:cxnSpLocks/>
          </p:cNvCxnSpPr>
          <p:nvPr/>
        </p:nvCxnSpPr>
        <p:spPr>
          <a:xfrm>
            <a:off x="9183950" y="903195"/>
            <a:ext cx="0" cy="503323"/>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xmlns="" id="{53983963-BFB1-4938-B48A-40A3F54C8308}"/>
              </a:ext>
            </a:extLst>
          </p:cNvPr>
          <p:cNvSpPr/>
          <p:nvPr/>
        </p:nvSpPr>
        <p:spPr>
          <a:xfrm>
            <a:off x="8860585" y="1406518"/>
            <a:ext cx="656277" cy="474363"/>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11259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0BF7DDD6-307B-4BB8-8DF8-089C5AB5FD5B}"/>
              </a:ext>
            </a:extLst>
          </p:cNvPr>
          <p:cNvPicPr>
            <a:picLocks noChangeAspect="1"/>
          </p:cNvPicPr>
          <p:nvPr/>
        </p:nvPicPr>
        <p:blipFill>
          <a:blip r:embed="rId2"/>
          <a:stretch>
            <a:fillRect/>
          </a:stretch>
        </p:blipFill>
        <p:spPr>
          <a:xfrm>
            <a:off x="0" y="718652"/>
            <a:ext cx="12192000" cy="5420695"/>
          </a:xfrm>
          <a:prstGeom prst="rect">
            <a:avLst/>
          </a:prstGeom>
        </p:spPr>
      </p:pic>
      <p:cxnSp>
        <p:nvCxnSpPr>
          <p:cNvPr id="4" name="Straight Arrow Connector 3">
            <a:extLst>
              <a:ext uri="{FF2B5EF4-FFF2-40B4-BE49-F238E27FC236}">
                <a16:creationId xmlns:a16="http://schemas.microsoft.com/office/drawing/2014/main" xmlns="" id="{3982B4F7-A46B-4A31-AAE7-39A37B203499}"/>
              </a:ext>
            </a:extLst>
          </p:cNvPr>
          <p:cNvCxnSpPr>
            <a:cxnSpLocks/>
          </p:cNvCxnSpPr>
          <p:nvPr/>
        </p:nvCxnSpPr>
        <p:spPr>
          <a:xfrm flipH="1">
            <a:off x="3311371" y="5516879"/>
            <a:ext cx="723533"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xmlns="" id="{07565873-B919-4ED8-B5D7-EE68C4BA8E0F}"/>
              </a:ext>
            </a:extLst>
          </p:cNvPr>
          <p:cNvSpPr txBox="1"/>
          <p:nvPr/>
        </p:nvSpPr>
        <p:spPr>
          <a:xfrm>
            <a:off x="4034903" y="5316824"/>
            <a:ext cx="1220678" cy="400110"/>
          </a:xfrm>
          <a:prstGeom prst="rect">
            <a:avLst/>
          </a:prstGeom>
          <a:noFill/>
          <a:ln w="12700">
            <a:solidFill>
              <a:srgbClr val="FF0000"/>
            </a:solidFill>
          </a:ln>
        </p:spPr>
        <p:txBody>
          <a:bodyPr wrap="square" rtlCol="0">
            <a:spAutoFit/>
          </a:bodyPr>
          <a:lstStyle/>
          <a:p>
            <a:r>
              <a:rPr lang="en-GB" sz="2000" dirty="0"/>
              <a:t>Click Here</a:t>
            </a:r>
          </a:p>
        </p:txBody>
      </p:sp>
      <p:sp>
        <p:nvSpPr>
          <p:cNvPr id="7" name="Oval 6">
            <a:extLst>
              <a:ext uri="{FF2B5EF4-FFF2-40B4-BE49-F238E27FC236}">
                <a16:creationId xmlns:a16="http://schemas.microsoft.com/office/drawing/2014/main" xmlns="" id="{C761A6E7-1D9E-4052-9CA7-FF8BDBAC3EB6}"/>
              </a:ext>
            </a:extLst>
          </p:cNvPr>
          <p:cNvSpPr/>
          <p:nvPr/>
        </p:nvSpPr>
        <p:spPr>
          <a:xfrm>
            <a:off x="284086" y="5117384"/>
            <a:ext cx="3027285" cy="79899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 name="Straight Arrow Connector 9">
            <a:extLst>
              <a:ext uri="{FF2B5EF4-FFF2-40B4-BE49-F238E27FC236}">
                <a16:creationId xmlns:a16="http://schemas.microsoft.com/office/drawing/2014/main" xmlns="" id="{3409E683-0749-4392-AE88-B7E77F599DDE}"/>
              </a:ext>
            </a:extLst>
          </p:cNvPr>
          <p:cNvCxnSpPr>
            <a:cxnSpLocks/>
          </p:cNvCxnSpPr>
          <p:nvPr/>
        </p:nvCxnSpPr>
        <p:spPr>
          <a:xfrm flipH="1">
            <a:off x="2787589" y="3764132"/>
            <a:ext cx="1926454"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xmlns="" id="{42FF3A15-8D62-4EAE-BC06-34AEE8C77ED5}"/>
              </a:ext>
            </a:extLst>
          </p:cNvPr>
          <p:cNvSpPr txBox="1"/>
          <p:nvPr/>
        </p:nvSpPr>
        <p:spPr>
          <a:xfrm>
            <a:off x="4714043" y="3240350"/>
            <a:ext cx="4172505" cy="830997"/>
          </a:xfrm>
          <a:prstGeom prst="rect">
            <a:avLst/>
          </a:prstGeom>
          <a:noFill/>
          <a:ln w="19050">
            <a:solidFill>
              <a:srgbClr val="FF0000"/>
            </a:solidFill>
          </a:ln>
        </p:spPr>
        <p:txBody>
          <a:bodyPr wrap="square" rtlCol="0">
            <a:spAutoFit/>
          </a:bodyPr>
          <a:lstStyle/>
          <a:p>
            <a:r>
              <a:rPr lang="en-GB" sz="1200" dirty="0"/>
              <a:t>Please use your active nhs.net email address or equivalent secure address. If you currently do not have a nhs.net or secure email address, then please enter the current email address used.</a:t>
            </a:r>
          </a:p>
        </p:txBody>
      </p:sp>
      <p:cxnSp>
        <p:nvCxnSpPr>
          <p:cNvPr id="15" name="Straight Arrow Connector 14">
            <a:extLst>
              <a:ext uri="{FF2B5EF4-FFF2-40B4-BE49-F238E27FC236}">
                <a16:creationId xmlns:a16="http://schemas.microsoft.com/office/drawing/2014/main" xmlns="" id="{495DEB49-9A6C-4E51-8D39-20F2D5FE70EB}"/>
              </a:ext>
            </a:extLst>
          </p:cNvPr>
          <p:cNvCxnSpPr>
            <a:cxnSpLocks/>
          </p:cNvCxnSpPr>
          <p:nvPr/>
        </p:nvCxnSpPr>
        <p:spPr>
          <a:xfrm>
            <a:off x="3213717" y="4013432"/>
            <a:ext cx="1589102" cy="431765"/>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xmlns="" id="{BA7A17CC-0AFD-425A-8BF8-A0CDCD5A058B}"/>
              </a:ext>
            </a:extLst>
          </p:cNvPr>
          <p:cNvCxnSpPr>
            <a:cxnSpLocks/>
          </p:cNvCxnSpPr>
          <p:nvPr/>
        </p:nvCxnSpPr>
        <p:spPr>
          <a:xfrm>
            <a:off x="4645242" y="4714043"/>
            <a:ext cx="876669"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4657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384090DB-DF31-49D2-9341-0756E965A65D}"/>
              </a:ext>
            </a:extLst>
          </p:cNvPr>
          <p:cNvPicPr>
            <a:picLocks noChangeAspect="1"/>
          </p:cNvPicPr>
          <p:nvPr/>
        </p:nvPicPr>
        <p:blipFill>
          <a:blip r:embed="rId2"/>
          <a:stretch>
            <a:fillRect/>
          </a:stretch>
        </p:blipFill>
        <p:spPr>
          <a:xfrm>
            <a:off x="486464" y="8878"/>
            <a:ext cx="11219072" cy="6858000"/>
          </a:xfrm>
          <a:prstGeom prst="rect">
            <a:avLst/>
          </a:prstGeom>
        </p:spPr>
      </p:pic>
      <p:cxnSp>
        <p:nvCxnSpPr>
          <p:cNvPr id="6" name="Straight Arrow Connector 5">
            <a:extLst>
              <a:ext uri="{FF2B5EF4-FFF2-40B4-BE49-F238E27FC236}">
                <a16:creationId xmlns:a16="http://schemas.microsoft.com/office/drawing/2014/main" xmlns="" id="{FD098FAB-D99F-4227-9486-94CA019E0372}"/>
              </a:ext>
            </a:extLst>
          </p:cNvPr>
          <p:cNvCxnSpPr>
            <a:cxnSpLocks/>
          </p:cNvCxnSpPr>
          <p:nvPr/>
        </p:nvCxnSpPr>
        <p:spPr>
          <a:xfrm flipH="1">
            <a:off x="2743200" y="3781887"/>
            <a:ext cx="1109708"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xmlns="" id="{2FD2F05D-B44E-4D63-A660-0190534A4E32}"/>
              </a:ext>
            </a:extLst>
          </p:cNvPr>
          <p:cNvSpPr txBox="1"/>
          <p:nvPr/>
        </p:nvSpPr>
        <p:spPr>
          <a:xfrm flipH="1">
            <a:off x="3852907" y="3300619"/>
            <a:ext cx="4486186" cy="830997"/>
          </a:xfrm>
          <a:prstGeom prst="rect">
            <a:avLst/>
          </a:prstGeom>
          <a:noFill/>
          <a:ln w="19050">
            <a:solidFill>
              <a:srgbClr val="FF0000"/>
            </a:solidFill>
          </a:ln>
        </p:spPr>
        <p:txBody>
          <a:bodyPr wrap="square" rtlCol="0">
            <a:spAutoFit/>
          </a:bodyPr>
          <a:lstStyle/>
          <a:p>
            <a:r>
              <a:rPr lang="en-GB" sz="1600" dirty="0"/>
              <a:t>Enter your ODS code, which usually begins with a ‘V’. If you register as a head office, your ODS code is likely to begin with ‘A’ or ‘C’.</a:t>
            </a:r>
          </a:p>
        </p:txBody>
      </p:sp>
      <p:cxnSp>
        <p:nvCxnSpPr>
          <p:cNvPr id="10" name="Straight Arrow Connector 9">
            <a:extLst>
              <a:ext uri="{FF2B5EF4-FFF2-40B4-BE49-F238E27FC236}">
                <a16:creationId xmlns:a16="http://schemas.microsoft.com/office/drawing/2014/main" xmlns="" id="{B3BC7A46-9294-4D9C-8781-6221D508C967}"/>
              </a:ext>
            </a:extLst>
          </p:cNvPr>
          <p:cNvCxnSpPr>
            <a:cxnSpLocks/>
          </p:cNvCxnSpPr>
          <p:nvPr/>
        </p:nvCxnSpPr>
        <p:spPr>
          <a:xfrm flipH="1">
            <a:off x="3852908" y="5211193"/>
            <a:ext cx="1296377"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xmlns="" id="{26CF9F42-857C-4334-AA7E-57BC7F25E03C}"/>
              </a:ext>
            </a:extLst>
          </p:cNvPr>
          <p:cNvSpPr txBox="1"/>
          <p:nvPr/>
        </p:nvSpPr>
        <p:spPr>
          <a:xfrm flipH="1">
            <a:off x="5149285" y="4795694"/>
            <a:ext cx="2174794" cy="830997"/>
          </a:xfrm>
          <a:prstGeom prst="rect">
            <a:avLst/>
          </a:prstGeom>
          <a:noFill/>
          <a:ln w="19050">
            <a:solidFill>
              <a:srgbClr val="FF0000"/>
            </a:solidFill>
          </a:ln>
        </p:spPr>
        <p:txBody>
          <a:bodyPr wrap="square" rtlCol="0">
            <a:spAutoFit/>
          </a:bodyPr>
          <a:lstStyle/>
          <a:p>
            <a:r>
              <a:rPr lang="en-GB" sz="1600" dirty="0"/>
              <a:t>Enter the Captcha code that is provided on your screen</a:t>
            </a:r>
          </a:p>
        </p:txBody>
      </p:sp>
      <p:sp>
        <p:nvSpPr>
          <p:cNvPr id="13" name="Oval 12">
            <a:extLst>
              <a:ext uri="{FF2B5EF4-FFF2-40B4-BE49-F238E27FC236}">
                <a16:creationId xmlns:a16="http://schemas.microsoft.com/office/drawing/2014/main" xmlns="" id="{168B80AC-23B6-4719-86BE-E8AB5A347BBF}"/>
              </a:ext>
            </a:extLst>
          </p:cNvPr>
          <p:cNvSpPr/>
          <p:nvPr/>
        </p:nvSpPr>
        <p:spPr>
          <a:xfrm>
            <a:off x="648071" y="6356410"/>
            <a:ext cx="1482570" cy="501589"/>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Arrow Connector 13">
            <a:extLst>
              <a:ext uri="{FF2B5EF4-FFF2-40B4-BE49-F238E27FC236}">
                <a16:creationId xmlns:a16="http://schemas.microsoft.com/office/drawing/2014/main" xmlns="" id="{93A74695-9191-41CC-A1A6-3D1D63B9ADD2}"/>
              </a:ext>
            </a:extLst>
          </p:cNvPr>
          <p:cNvCxnSpPr>
            <a:cxnSpLocks/>
          </p:cNvCxnSpPr>
          <p:nvPr/>
        </p:nvCxnSpPr>
        <p:spPr>
          <a:xfrm flipH="1">
            <a:off x="2130641" y="6606466"/>
            <a:ext cx="1296377"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xmlns="" id="{C26E16F2-70AF-4F33-A029-4979B0871A7F}"/>
              </a:ext>
            </a:extLst>
          </p:cNvPr>
          <p:cNvSpPr txBox="1"/>
          <p:nvPr/>
        </p:nvSpPr>
        <p:spPr>
          <a:xfrm flipH="1">
            <a:off x="3427017" y="6203100"/>
            <a:ext cx="3559708" cy="584775"/>
          </a:xfrm>
          <a:prstGeom prst="rect">
            <a:avLst/>
          </a:prstGeom>
          <a:noFill/>
          <a:ln w="19050">
            <a:solidFill>
              <a:srgbClr val="FF0000"/>
            </a:solidFill>
          </a:ln>
        </p:spPr>
        <p:txBody>
          <a:bodyPr wrap="square" rtlCol="0">
            <a:spAutoFit/>
          </a:bodyPr>
          <a:lstStyle/>
          <a:p>
            <a:r>
              <a:rPr lang="en-GB" sz="1600" dirty="0"/>
              <a:t>Click ‘Continue’ once the information above has been entered</a:t>
            </a:r>
          </a:p>
        </p:txBody>
      </p:sp>
    </p:spTree>
    <p:extLst>
      <p:ext uri="{BB962C8B-B14F-4D97-AF65-F5344CB8AC3E}">
        <p14:creationId xmlns:p14="http://schemas.microsoft.com/office/powerpoint/2010/main" val="17334809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DF1F7DCF-EBC8-4198-9AEB-19E8CFB57BB9}"/>
              </a:ext>
            </a:extLst>
          </p:cNvPr>
          <p:cNvPicPr>
            <a:picLocks noChangeAspect="1"/>
          </p:cNvPicPr>
          <p:nvPr/>
        </p:nvPicPr>
        <p:blipFill>
          <a:blip r:embed="rId2"/>
          <a:stretch>
            <a:fillRect/>
          </a:stretch>
        </p:blipFill>
        <p:spPr>
          <a:xfrm>
            <a:off x="798195" y="0"/>
            <a:ext cx="10595610" cy="6858000"/>
          </a:xfrm>
          <a:prstGeom prst="rect">
            <a:avLst/>
          </a:prstGeom>
        </p:spPr>
      </p:pic>
      <p:sp>
        <p:nvSpPr>
          <p:cNvPr id="3" name="Right Brace 2">
            <a:extLst>
              <a:ext uri="{FF2B5EF4-FFF2-40B4-BE49-F238E27FC236}">
                <a16:creationId xmlns:a16="http://schemas.microsoft.com/office/drawing/2014/main" xmlns="" id="{197BA9CE-1651-4CE2-84C0-6C00B1674C01}"/>
              </a:ext>
            </a:extLst>
          </p:cNvPr>
          <p:cNvSpPr/>
          <p:nvPr/>
        </p:nvSpPr>
        <p:spPr>
          <a:xfrm>
            <a:off x="7226424" y="3429000"/>
            <a:ext cx="338682" cy="2856390"/>
          </a:xfrm>
          <a:prstGeom prst="rightBrace">
            <a:avLst>
              <a:gd name="adj1" fmla="val 0"/>
              <a:gd name="adj2" fmla="val 50000"/>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 name="TextBox 3">
            <a:extLst>
              <a:ext uri="{FF2B5EF4-FFF2-40B4-BE49-F238E27FC236}">
                <a16:creationId xmlns:a16="http://schemas.microsoft.com/office/drawing/2014/main" xmlns="" id="{5B01C26B-0AE0-44E0-A203-6ACA8CA913CB}"/>
              </a:ext>
            </a:extLst>
          </p:cNvPr>
          <p:cNvSpPr txBox="1"/>
          <p:nvPr/>
        </p:nvSpPr>
        <p:spPr>
          <a:xfrm flipH="1">
            <a:off x="7645005" y="4672529"/>
            <a:ext cx="2297985" cy="369332"/>
          </a:xfrm>
          <a:prstGeom prst="rect">
            <a:avLst/>
          </a:prstGeom>
          <a:noFill/>
          <a:ln w="19050">
            <a:solidFill>
              <a:srgbClr val="FF0000"/>
            </a:solidFill>
          </a:ln>
        </p:spPr>
        <p:txBody>
          <a:bodyPr wrap="square" rtlCol="0">
            <a:spAutoFit/>
          </a:bodyPr>
          <a:lstStyle/>
          <a:p>
            <a:r>
              <a:rPr lang="en-GB" dirty="0"/>
              <a:t>Enter your details here</a:t>
            </a:r>
          </a:p>
        </p:txBody>
      </p:sp>
      <p:sp>
        <p:nvSpPr>
          <p:cNvPr id="5" name="Oval 4">
            <a:extLst>
              <a:ext uri="{FF2B5EF4-FFF2-40B4-BE49-F238E27FC236}">
                <a16:creationId xmlns:a16="http://schemas.microsoft.com/office/drawing/2014/main" xmlns="" id="{620719D2-3A35-4BF3-BBB4-88D8E3375A96}"/>
              </a:ext>
            </a:extLst>
          </p:cNvPr>
          <p:cNvSpPr/>
          <p:nvPr/>
        </p:nvSpPr>
        <p:spPr>
          <a:xfrm>
            <a:off x="710213" y="6374167"/>
            <a:ext cx="1393795" cy="483833"/>
          </a:xfrm>
          <a:prstGeom prst="ellipse">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Arrow Connector 6">
            <a:extLst>
              <a:ext uri="{FF2B5EF4-FFF2-40B4-BE49-F238E27FC236}">
                <a16:creationId xmlns:a16="http://schemas.microsoft.com/office/drawing/2014/main" xmlns="" id="{BCE17C5B-03D4-489A-AFDC-93741BEE0878}"/>
              </a:ext>
            </a:extLst>
          </p:cNvPr>
          <p:cNvCxnSpPr>
            <a:cxnSpLocks/>
          </p:cNvCxnSpPr>
          <p:nvPr/>
        </p:nvCxnSpPr>
        <p:spPr>
          <a:xfrm flipH="1">
            <a:off x="2104008" y="6613864"/>
            <a:ext cx="1189608" cy="0"/>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xmlns="" id="{80AAA328-60FD-41AC-9970-AF3AFC46A2E7}"/>
              </a:ext>
            </a:extLst>
          </p:cNvPr>
          <p:cNvSpPr txBox="1"/>
          <p:nvPr/>
        </p:nvSpPr>
        <p:spPr>
          <a:xfrm flipH="1">
            <a:off x="3301927" y="6429199"/>
            <a:ext cx="4972060" cy="369332"/>
          </a:xfrm>
          <a:prstGeom prst="rect">
            <a:avLst/>
          </a:prstGeom>
          <a:noFill/>
          <a:ln w="19050">
            <a:solidFill>
              <a:srgbClr val="FF0000"/>
            </a:solidFill>
          </a:ln>
        </p:spPr>
        <p:txBody>
          <a:bodyPr wrap="square" rtlCol="0">
            <a:spAutoFit/>
          </a:bodyPr>
          <a:lstStyle/>
          <a:p>
            <a:r>
              <a:rPr lang="en-GB" dirty="0"/>
              <a:t>Click ‘Continue’ once you have entered your details</a:t>
            </a:r>
          </a:p>
        </p:txBody>
      </p:sp>
    </p:spTree>
    <p:extLst>
      <p:ext uri="{BB962C8B-B14F-4D97-AF65-F5344CB8AC3E}">
        <p14:creationId xmlns:p14="http://schemas.microsoft.com/office/powerpoint/2010/main" val="3040258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416</TotalTime>
  <Words>507</Words>
  <Application>Microsoft Office PowerPoint</Application>
  <PresentationFormat>Custom</PresentationFormat>
  <Paragraphs>36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Quick Guide to Complete DSPT Registration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Amrit Ubhi</dc:creator>
  <cp:lastModifiedBy>Michelle Eccles</cp:lastModifiedBy>
  <cp:revision>22</cp:revision>
  <dcterms:created xsi:type="dcterms:W3CDTF">2020-08-14T11:00:10Z</dcterms:created>
  <dcterms:modified xsi:type="dcterms:W3CDTF">2020-09-14T10:59:43Z</dcterms:modified>
</cp:coreProperties>
</file>