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F1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50" d="100"/>
          <a:sy n="50" d="100"/>
        </p:scale>
        <p:origin x="2340"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oling, Michelle" userId="a58e3816-1388-4655-b88f-c127e1993dd9" providerId="ADAL" clId="{E9305AF9-91C6-4B47-BE3A-5AE012A98287}"/>
    <pc:docChg chg="undo custSel addSld delSld modSld">
      <pc:chgData name="Dooling, Michelle" userId="a58e3816-1388-4655-b88f-c127e1993dd9" providerId="ADAL" clId="{E9305AF9-91C6-4B47-BE3A-5AE012A98287}" dt="2023-01-18T09:44:35.277" v="678"/>
      <pc:docMkLst>
        <pc:docMk/>
      </pc:docMkLst>
      <pc:sldChg chg="addSp delSp modSp mod">
        <pc:chgData name="Dooling, Michelle" userId="a58e3816-1388-4655-b88f-c127e1993dd9" providerId="ADAL" clId="{E9305AF9-91C6-4B47-BE3A-5AE012A98287}" dt="2022-12-01T08:37:46.416" v="677" actId="6549"/>
        <pc:sldMkLst>
          <pc:docMk/>
          <pc:sldMk cId="3982542593" sldId="256"/>
        </pc:sldMkLst>
        <pc:spChg chg="add del mod">
          <ac:chgData name="Dooling, Michelle" userId="a58e3816-1388-4655-b88f-c127e1993dd9" providerId="ADAL" clId="{E9305AF9-91C6-4B47-BE3A-5AE012A98287}" dt="2022-11-30T08:42:21.344" v="670" actId="478"/>
          <ac:spMkLst>
            <pc:docMk/>
            <pc:sldMk cId="3982542593" sldId="256"/>
            <ac:spMk id="2" creationId="{DEE59C0A-CD87-441F-86A4-D1698835AD9C}"/>
          </ac:spMkLst>
        </pc:spChg>
        <pc:spChg chg="mod topLvl">
          <ac:chgData name="Dooling, Michelle" userId="a58e3816-1388-4655-b88f-c127e1993dd9" providerId="ADAL" clId="{E9305AF9-91C6-4B47-BE3A-5AE012A98287}" dt="2022-11-29T16:09:45.764" v="636" actId="165"/>
          <ac:spMkLst>
            <pc:docMk/>
            <pc:sldMk cId="3982542593" sldId="256"/>
            <ac:spMk id="6" creationId="{1CC28432-71FE-4A10-AF92-217327982E7E}"/>
          </ac:spMkLst>
        </pc:spChg>
        <pc:spChg chg="mod topLvl">
          <ac:chgData name="Dooling, Michelle" userId="a58e3816-1388-4655-b88f-c127e1993dd9" providerId="ADAL" clId="{E9305AF9-91C6-4B47-BE3A-5AE012A98287}" dt="2022-11-29T16:09:45.764" v="636" actId="165"/>
          <ac:spMkLst>
            <pc:docMk/>
            <pc:sldMk cId="3982542593" sldId="256"/>
            <ac:spMk id="7" creationId="{8A9A9285-B354-41C7-92B2-1D6C190E5B39}"/>
          </ac:spMkLst>
        </pc:spChg>
        <pc:spChg chg="mod topLvl">
          <ac:chgData name="Dooling, Michelle" userId="a58e3816-1388-4655-b88f-c127e1993dd9" providerId="ADAL" clId="{E9305AF9-91C6-4B47-BE3A-5AE012A98287}" dt="2022-11-29T16:09:45.764" v="636" actId="165"/>
          <ac:spMkLst>
            <pc:docMk/>
            <pc:sldMk cId="3982542593" sldId="256"/>
            <ac:spMk id="8" creationId="{14D2C2B5-F1EF-45D7-ACA7-D6598E852768}"/>
          </ac:spMkLst>
        </pc:spChg>
        <pc:spChg chg="mod topLvl">
          <ac:chgData name="Dooling, Michelle" userId="a58e3816-1388-4655-b88f-c127e1993dd9" providerId="ADAL" clId="{E9305AF9-91C6-4B47-BE3A-5AE012A98287}" dt="2022-11-29T16:09:45.764" v="636" actId="165"/>
          <ac:spMkLst>
            <pc:docMk/>
            <pc:sldMk cId="3982542593" sldId="256"/>
            <ac:spMk id="9" creationId="{C4E1803C-F84C-45F5-8036-9C8B07B1C159}"/>
          </ac:spMkLst>
        </pc:spChg>
        <pc:spChg chg="mod topLvl">
          <ac:chgData name="Dooling, Michelle" userId="a58e3816-1388-4655-b88f-c127e1993dd9" providerId="ADAL" clId="{E9305AF9-91C6-4B47-BE3A-5AE012A98287}" dt="2022-11-29T16:09:45.764" v="636" actId="165"/>
          <ac:spMkLst>
            <pc:docMk/>
            <pc:sldMk cId="3982542593" sldId="256"/>
            <ac:spMk id="10" creationId="{2F18C082-76D4-4891-ACF8-B68B810F6D47}"/>
          </ac:spMkLst>
        </pc:spChg>
        <pc:spChg chg="mod topLvl">
          <ac:chgData name="Dooling, Michelle" userId="a58e3816-1388-4655-b88f-c127e1993dd9" providerId="ADAL" clId="{E9305AF9-91C6-4B47-BE3A-5AE012A98287}" dt="2022-11-29T16:09:45.764" v="636" actId="165"/>
          <ac:spMkLst>
            <pc:docMk/>
            <pc:sldMk cId="3982542593" sldId="256"/>
            <ac:spMk id="12" creationId="{C0DAD8AA-167D-49C7-970C-A1CA637AF43B}"/>
          </ac:spMkLst>
        </pc:spChg>
        <pc:spChg chg="mod topLvl">
          <ac:chgData name="Dooling, Michelle" userId="a58e3816-1388-4655-b88f-c127e1993dd9" providerId="ADAL" clId="{E9305AF9-91C6-4B47-BE3A-5AE012A98287}" dt="2022-11-29T16:09:45.764" v="636" actId="165"/>
          <ac:spMkLst>
            <pc:docMk/>
            <pc:sldMk cId="3982542593" sldId="256"/>
            <ac:spMk id="13" creationId="{D4A78EDF-D227-46B9-9DFF-21D371B87D9B}"/>
          </ac:spMkLst>
        </pc:spChg>
        <pc:spChg chg="mod topLvl">
          <ac:chgData name="Dooling, Michelle" userId="a58e3816-1388-4655-b88f-c127e1993dd9" providerId="ADAL" clId="{E9305AF9-91C6-4B47-BE3A-5AE012A98287}" dt="2022-11-29T16:09:45.764" v="636" actId="165"/>
          <ac:spMkLst>
            <pc:docMk/>
            <pc:sldMk cId="3982542593" sldId="256"/>
            <ac:spMk id="14" creationId="{E2693158-F5E2-4DE7-A852-0F7F8FC5F595}"/>
          </ac:spMkLst>
        </pc:spChg>
        <pc:spChg chg="mod topLvl">
          <ac:chgData name="Dooling, Michelle" userId="a58e3816-1388-4655-b88f-c127e1993dd9" providerId="ADAL" clId="{E9305AF9-91C6-4B47-BE3A-5AE012A98287}" dt="2022-11-29T16:09:45.764" v="636" actId="165"/>
          <ac:spMkLst>
            <pc:docMk/>
            <pc:sldMk cId="3982542593" sldId="256"/>
            <ac:spMk id="15" creationId="{7065B575-04A8-4426-81F7-87F2D520C7EA}"/>
          </ac:spMkLst>
        </pc:spChg>
        <pc:spChg chg="del mod">
          <ac:chgData name="Dooling, Michelle" userId="a58e3816-1388-4655-b88f-c127e1993dd9" providerId="ADAL" clId="{E9305AF9-91C6-4B47-BE3A-5AE012A98287}" dt="2022-11-29T15:51:12.299" v="361" actId="21"/>
          <ac:spMkLst>
            <pc:docMk/>
            <pc:sldMk cId="3982542593" sldId="256"/>
            <ac:spMk id="17" creationId="{AB102AF2-4543-4AAC-B6B4-4DE336885758}"/>
          </ac:spMkLst>
        </pc:spChg>
        <pc:spChg chg="add mod">
          <ac:chgData name="Dooling, Michelle" userId="a58e3816-1388-4655-b88f-c127e1993dd9" providerId="ADAL" clId="{E9305AF9-91C6-4B47-BE3A-5AE012A98287}" dt="2022-12-01T08:37:46.416" v="677" actId="6549"/>
          <ac:spMkLst>
            <pc:docMk/>
            <pc:sldMk cId="3982542593" sldId="256"/>
            <ac:spMk id="30" creationId="{65D83BAE-21BC-4D81-A6E6-D922A5B6ACC4}"/>
          </ac:spMkLst>
        </pc:spChg>
        <pc:spChg chg="add mod">
          <ac:chgData name="Dooling, Michelle" userId="a58e3816-1388-4655-b88f-c127e1993dd9" providerId="ADAL" clId="{E9305AF9-91C6-4B47-BE3A-5AE012A98287}" dt="2022-11-29T16:13:53.167" v="667" actId="1035"/>
          <ac:spMkLst>
            <pc:docMk/>
            <pc:sldMk cId="3982542593" sldId="256"/>
            <ac:spMk id="31" creationId="{FDA15B96-58B2-4F3E-8100-55D78DA9FE4D}"/>
          </ac:spMkLst>
        </pc:spChg>
        <pc:spChg chg="add del mod">
          <ac:chgData name="Dooling, Michelle" userId="a58e3816-1388-4655-b88f-c127e1993dd9" providerId="ADAL" clId="{E9305AF9-91C6-4B47-BE3A-5AE012A98287}" dt="2022-11-29T16:06:26.304" v="587" actId="478"/>
          <ac:spMkLst>
            <pc:docMk/>
            <pc:sldMk cId="3982542593" sldId="256"/>
            <ac:spMk id="32" creationId="{16CFE40B-0415-4670-A7B6-E8DAC9E3BBA1}"/>
          </ac:spMkLst>
        </pc:spChg>
        <pc:spChg chg="add mod">
          <ac:chgData name="Dooling, Michelle" userId="a58e3816-1388-4655-b88f-c127e1993dd9" providerId="ADAL" clId="{E9305AF9-91C6-4B47-BE3A-5AE012A98287}" dt="2022-11-29T16:01:39.793" v="514" actId="1038"/>
          <ac:spMkLst>
            <pc:docMk/>
            <pc:sldMk cId="3982542593" sldId="256"/>
            <ac:spMk id="33" creationId="{FDB814D8-CC6F-450A-8296-5E430E0AF030}"/>
          </ac:spMkLst>
        </pc:spChg>
        <pc:spChg chg="mod">
          <ac:chgData name="Dooling, Michelle" userId="a58e3816-1388-4655-b88f-c127e1993dd9" providerId="ADAL" clId="{E9305AF9-91C6-4B47-BE3A-5AE012A98287}" dt="2022-11-29T15:54:45.073" v="460" actId="1037"/>
          <ac:spMkLst>
            <pc:docMk/>
            <pc:sldMk cId="3982542593" sldId="256"/>
            <ac:spMk id="40" creationId="{80C4789C-1C10-45CD-9735-18D63BF47279}"/>
          </ac:spMkLst>
        </pc:spChg>
        <pc:spChg chg="mod">
          <ac:chgData name="Dooling, Michelle" userId="a58e3816-1388-4655-b88f-c127e1993dd9" providerId="ADAL" clId="{E9305AF9-91C6-4B47-BE3A-5AE012A98287}" dt="2022-11-29T15:58:28.117" v="502" actId="1035"/>
          <ac:spMkLst>
            <pc:docMk/>
            <pc:sldMk cId="3982542593" sldId="256"/>
            <ac:spMk id="41" creationId="{173ACA82-0D99-47D8-BFF3-71F44D5042A2}"/>
          </ac:spMkLst>
        </pc:spChg>
        <pc:spChg chg="mod">
          <ac:chgData name="Dooling, Michelle" userId="a58e3816-1388-4655-b88f-c127e1993dd9" providerId="ADAL" clId="{E9305AF9-91C6-4B47-BE3A-5AE012A98287}" dt="2022-11-29T15:48:44.256" v="285" actId="20577"/>
          <ac:spMkLst>
            <pc:docMk/>
            <pc:sldMk cId="3982542593" sldId="256"/>
            <ac:spMk id="42" creationId="{DDD37A97-1B70-4F67-A8E4-B1A7D2027E59}"/>
          </ac:spMkLst>
        </pc:spChg>
        <pc:spChg chg="del mod">
          <ac:chgData name="Dooling, Michelle" userId="a58e3816-1388-4655-b88f-c127e1993dd9" providerId="ADAL" clId="{E9305AF9-91C6-4B47-BE3A-5AE012A98287}" dt="2022-11-29T15:44:39.228" v="125" actId="21"/>
          <ac:spMkLst>
            <pc:docMk/>
            <pc:sldMk cId="3982542593" sldId="256"/>
            <ac:spMk id="44" creationId="{DDEED45A-957F-44D3-9E74-B3852BA58C3A}"/>
          </ac:spMkLst>
        </pc:spChg>
        <pc:spChg chg="del mod">
          <ac:chgData name="Dooling, Michelle" userId="a58e3816-1388-4655-b88f-c127e1993dd9" providerId="ADAL" clId="{E9305AF9-91C6-4B47-BE3A-5AE012A98287}" dt="2022-11-29T16:06:51.311" v="594" actId="478"/>
          <ac:spMkLst>
            <pc:docMk/>
            <pc:sldMk cId="3982542593" sldId="256"/>
            <ac:spMk id="46" creationId="{775F3A9D-F4A8-47AC-ADC0-ACA0C5B549A1}"/>
          </ac:spMkLst>
        </pc:spChg>
        <pc:spChg chg="mod">
          <ac:chgData name="Dooling, Michelle" userId="a58e3816-1388-4655-b88f-c127e1993dd9" providerId="ADAL" clId="{E9305AF9-91C6-4B47-BE3A-5AE012A98287}" dt="2022-11-29T11:16:59.110" v="46" actId="20577"/>
          <ac:spMkLst>
            <pc:docMk/>
            <pc:sldMk cId="3982542593" sldId="256"/>
            <ac:spMk id="56" creationId="{F46BC4A4-7C74-4BA2-A61F-0B6B453C09C1}"/>
          </ac:spMkLst>
        </pc:spChg>
        <pc:grpChg chg="add del mod">
          <ac:chgData name="Dooling, Michelle" userId="a58e3816-1388-4655-b88f-c127e1993dd9" providerId="ADAL" clId="{E9305AF9-91C6-4B47-BE3A-5AE012A98287}" dt="2022-11-29T16:09:45.764" v="636" actId="165"/>
          <ac:grpSpMkLst>
            <pc:docMk/>
            <pc:sldMk cId="3982542593" sldId="256"/>
            <ac:grpSpMk id="4" creationId="{E532C0E9-B7FB-4BAB-90B5-E1448C8A59FD}"/>
          </ac:grpSpMkLst>
        </pc:grpChg>
        <pc:picChg chg="mod topLvl">
          <ac:chgData name="Dooling, Michelle" userId="a58e3816-1388-4655-b88f-c127e1993dd9" providerId="ADAL" clId="{E9305AF9-91C6-4B47-BE3A-5AE012A98287}" dt="2022-11-29T16:09:45.764" v="636" actId="165"/>
          <ac:picMkLst>
            <pc:docMk/>
            <pc:sldMk cId="3982542593" sldId="256"/>
            <ac:picMk id="5" creationId="{8A4A77D6-1D47-4D98-8C01-F5058F5955E8}"/>
          </ac:picMkLst>
        </pc:picChg>
        <pc:picChg chg="add del mod">
          <ac:chgData name="Dooling, Michelle" userId="a58e3816-1388-4655-b88f-c127e1993dd9" providerId="ADAL" clId="{E9305AF9-91C6-4B47-BE3A-5AE012A98287}" dt="2022-11-29T16:09:44.118" v="633"/>
          <ac:picMkLst>
            <pc:docMk/>
            <pc:sldMk cId="3982542593" sldId="256"/>
            <ac:picMk id="11" creationId="{8DCE2FA3-F435-41F5-ADC9-062DE4AB0370}"/>
          </ac:picMkLst>
        </pc:picChg>
        <pc:picChg chg="add del mod topLvl">
          <ac:chgData name="Dooling, Michelle" userId="a58e3816-1388-4655-b88f-c127e1993dd9" providerId="ADAL" clId="{E9305AF9-91C6-4B47-BE3A-5AE012A98287}" dt="2022-11-29T16:09:45.764" v="636" actId="165"/>
          <ac:picMkLst>
            <pc:docMk/>
            <pc:sldMk cId="3982542593" sldId="256"/>
            <ac:picMk id="16" creationId="{0DC8F5E3-98FB-4A2D-A38C-5709E2538F16}"/>
          </ac:picMkLst>
        </pc:picChg>
        <pc:picChg chg="mod">
          <ac:chgData name="Dooling, Michelle" userId="a58e3816-1388-4655-b88f-c127e1993dd9" providerId="ADAL" clId="{E9305AF9-91C6-4B47-BE3A-5AE012A98287}" dt="2022-11-29T15:57:31.120" v="494" actId="1035"/>
          <ac:picMkLst>
            <pc:docMk/>
            <pc:sldMk cId="3982542593" sldId="256"/>
            <ac:picMk id="23" creationId="{BC6ADE59-05F6-4F56-A3E2-B7A0CE3DA53E}"/>
          </ac:picMkLst>
        </pc:picChg>
        <pc:picChg chg="add mod">
          <ac:chgData name="Dooling, Michelle" userId="a58e3816-1388-4655-b88f-c127e1993dd9" providerId="ADAL" clId="{E9305AF9-91C6-4B47-BE3A-5AE012A98287}" dt="2022-11-29T15:54:31.518" v="452" actId="1038"/>
          <ac:picMkLst>
            <pc:docMk/>
            <pc:sldMk cId="3982542593" sldId="256"/>
            <ac:picMk id="29" creationId="{1304717B-D891-404E-89A3-CE871B56E4EF}"/>
          </ac:picMkLst>
        </pc:picChg>
        <pc:picChg chg="add mod">
          <ac:chgData name="Dooling, Michelle" userId="a58e3816-1388-4655-b88f-c127e1993dd9" providerId="ADAL" clId="{E9305AF9-91C6-4B47-BE3A-5AE012A98287}" dt="2022-11-30T08:42:40.221" v="676" actId="1076"/>
          <ac:picMkLst>
            <pc:docMk/>
            <pc:sldMk cId="3982542593" sldId="256"/>
            <ac:picMk id="1026" creationId="{88094D40-200E-4424-986E-3A2116D3DDCC}"/>
          </ac:picMkLst>
        </pc:picChg>
      </pc:sldChg>
      <pc:sldChg chg="add setBg">
        <pc:chgData name="Dooling, Michelle" userId="a58e3816-1388-4655-b88f-c127e1993dd9" providerId="ADAL" clId="{E9305AF9-91C6-4B47-BE3A-5AE012A98287}" dt="2023-01-18T09:44:35.277" v="678"/>
        <pc:sldMkLst>
          <pc:docMk/>
          <pc:sldMk cId="660998256" sldId="257"/>
        </pc:sldMkLst>
      </pc:sldChg>
      <pc:sldChg chg="addSp delSp modSp new del mod">
        <pc:chgData name="Dooling, Michelle" userId="a58e3816-1388-4655-b88f-c127e1993dd9" providerId="ADAL" clId="{E9305AF9-91C6-4B47-BE3A-5AE012A98287}" dt="2022-11-29T16:02:04.317" v="515" actId="47"/>
        <pc:sldMkLst>
          <pc:docMk/>
          <pc:sldMk cId="3695547829" sldId="257"/>
        </pc:sldMkLst>
        <pc:spChg chg="add del mod">
          <ac:chgData name="Dooling, Michelle" userId="a58e3816-1388-4655-b88f-c127e1993dd9" providerId="ADAL" clId="{E9305AF9-91C6-4B47-BE3A-5AE012A98287}" dt="2022-11-29T15:56:53.058" v="481" actId="478"/>
          <ac:spMkLst>
            <pc:docMk/>
            <pc:sldMk cId="3695547829" sldId="257"/>
            <ac:spMk id="4" creationId="{1F4A71A8-1D4D-4F18-A199-DF6128983832}"/>
          </ac:spMkLst>
        </pc:spChg>
        <pc:spChg chg="add mod">
          <ac:chgData name="Dooling, Michelle" userId="a58e3816-1388-4655-b88f-c127e1993dd9" providerId="ADAL" clId="{E9305AF9-91C6-4B47-BE3A-5AE012A98287}" dt="2022-11-29T15:51:14.008" v="362"/>
          <ac:spMkLst>
            <pc:docMk/>
            <pc:sldMk cId="3695547829" sldId="257"/>
            <ac:spMk id="5" creationId="{2E10AEFE-3D34-43E9-BEAC-C391BC92478E}"/>
          </ac:spMkLst>
        </pc:spChg>
      </pc:sldChg>
    </pc:docChg>
  </pc:docChgLst>
  <pc:docChgLst>
    <pc:chgData name="Dooling, Michelle" userId="a58e3816-1388-4655-b88f-c127e1993dd9" providerId="ADAL" clId="{00356E70-8916-4777-B25C-3D74199D4CF7}"/>
    <pc:docChg chg="modSld">
      <pc:chgData name="Dooling, Michelle" userId="a58e3816-1388-4655-b88f-c127e1993dd9" providerId="ADAL" clId="{00356E70-8916-4777-B25C-3D74199D4CF7}" dt="2023-06-30T08:33:06.207" v="43" actId="20577"/>
      <pc:docMkLst>
        <pc:docMk/>
      </pc:docMkLst>
      <pc:sldChg chg="modSp mod">
        <pc:chgData name="Dooling, Michelle" userId="a58e3816-1388-4655-b88f-c127e1993dd9" providerId="ADAL" clId="{00356E70-8916-4777-B25C-3D74199D4CF7}" dt="2023-06-30T08:32:44.962" v="26" actId="20577"/>
        <pc:sldMkLst>
          <pc:docMk/>
          <pc:sldMk cId="3982542593" sldId="256"/>
        </pc:sldMkLst>
        <pc:spChg chg="mod">
          <ac:chgData name="Dooling, Michelle" userId="a58e3816-1388-4655-b88f-c127e1993dd9" providerId="ADAL" clId="{00356E70-8916-4777-B25C-3D74199D4CF7}" dt="2023-06-30T08:32:44.962" v="26" actId="20577"/>
          <ac:spMkLst>
            <pc:docMk/>
            <pc:sldMk cId="3982542593" sldId="256"/>
            <ac:spMk id="42" creationId="{DDD37A97-1B70-4F67-A8E4-B1A7D2027E59}"/>
          </ac:spMkLst>
        </pc:spChg>
      </pc:sldChg>
      <pc:sldChg chg="modSp mod">
        <pc:chgData name="Dooling, Michelle" userId="a58e3816-1388-4655-b88f-c127e1993dd9" providerId="ADAL" clId="{00356E70-8916-4777-B25C-3D74199D4CF7}" dt="2023-06-30T08:33:06.207" v="43" actId="20577"/>
        <pc:sldMkLst>
          <pc:docMk/>
          <pc:sldMk cId="1812385895" sldId="258"/>
        </pc:sldMkLst>
        <pc:spChg chg="mod">
          <ac:chgData name="Dooling, Michelle" userId="a58e3816-1388-4655-b88f-c127e1993dd9" providerId="ADAL" clId="{00356E70-8916-4777-B25C-3D74199D4CF7}" dt="2023-06-30T08:33:06.207" v="43" actId="20577"/>
          <ac:spMkLst>
            <pc:docMk/>
            <pc:sldMk cId="1812385895" sldId="258"/>
            <ac:spMk id="42" creationId="{DDD37A97-1B70-4F67-A8E4-B1A7D2027E59}"/>
          </ac:spMkLst>
        </pc:spChg>
      </pc:sldChg>
    </pc:docChg>
  </pc:docChgLst>
  <pc:docChgLst>
    <pc:chgData name="Dooling, Michelle" userId="a58e3816-1388-4655-b88f-c127e1993dd9" providerId="ADAL" clId="{9FAD2E69-22B6-4A68-88E4-DF64DFBD7A89}"/>
    <pc:docChg chg="undo custSel modSld">
      <pc:chgData name="Dooling, Michelle" userId="a58e3816-1388-4655-b88f-c127e1993dd9" providerId="ADAL" clId="{9FAD2E69-22B6-4A68-88E4-DF64DFBD7A89}" dt="2023-05-24T10:04:07.205" v="11" actId="1076"/>
      <pc:docMkLst>
        <pc:docMk/>
      </pc:docMkLst>
      <pc:sldChg chg="modSp mod">
        <pc:chgData name="Dooling, Michelle" userId="a58e3816-1388-4655-b88f-c127e1993dd9" providerId="ADAL" clId="{9FAD2E69-22B6-4A68-88E4-DF64DFBD7A89}" dt="2023-05-24T10:03:33.049" v="7" actId="1076"/>
        <pc:sldMkLst>
          <pc:docMk/>
          <pc:sldMk cId="3982542593" sldId="256"/>
        </pc:sldMkLst>
        <pc:picChg chg="mod">
          <ac:chgData name="Dooling, Michelle" userId="a58e3816-1388-4655-b88f-c127e1993dd9" providerId="ADAL" clId="{9FAD2E69-22B6-4A68-88E4-DF64DFBD7A89}" dt="2023-05-24T10:03:33.049" v="7" actId="1076"/>
          <ac:picMkLst>
            <pc:docMk/>
            <pc:sldMk cId="3982542593" sldId="256"/>
            <ac:picMk id="18" creationId="{28CC1BA9-CFEC-4252-B247-6B9582C7CC02}"/>
          </ac:picMkLst>
        </pc:picChg>
        <pc:picChg chg="mod">
          <ac:chgData name="Dooling, Michelle" userId="a58e3816-1388-4655-b88f-c127e1993dd9" providerId="ADAL" clId="{9FAD2E69-22B6-4A68-88E4-DF64DFBD7A89}" dt="2023-05-24T10:03:29.130" v="6" actId="1076"/>
          <ac:picMkLst>
            <pc:docMk/>
            <pc:sldMk cId="3982542593" sldId="256"/>
            <ac:picMk id="20" creationId="{7CE8D6B9-2858-438A-971B-D7FB34FE1354}"/>
          </ac:picMkLst>
        </pc:picChg>
        <pc:picChg chg="mod">
          <ac:chgData name="Dooling, Michelle" userId="a58e3816-1388-4655-b88f-c127e1993dd9" providerId="ADAL" clId="{9FAD2E69-22B6-4A68-88E4-DF64DFBD7A89}" dt="2023-02-22T08:03:02.948" v="0" actId="1076"/>
          <ac:picMkLst>
            <pc:docMk/>
            <pc:sldMk cId="3982542593" sldId="256"/>
            <ac:picMk id="1026" creationId="{88094D40-200E-4424-986E-3A2116D3DDCC}"/>
          </ac:picMkLst>
        </pc:picChg>
      </pc:sldChg>
      <pc:sldChg chg="modSp mod">
        <pc:chgData name="Dooling, Michelle" userId="a58e3816-1388-4655-b88f-c127e1993dd9" providerId="ADAL" clId="{9FAD2E69-22B6-4A68-88E4-DF64DFBD7A89}" dt="2023-05-24T10:04:07.205" v="11" actId="1076"/>
        <pc:sldMkLst>
          <pc:docMk/>
          <pc:sldMk cId="660998256" sldId="257"/>
        </pc:sldMkLst>
        <pc:picChg chg="mod">
          <ac:chgData name="Dooling, Michelle" userId="a58e3816-1388-4655-b88f-c127e1993dd9" providerId="ADAL" clId="{9FAD2E69-22B6-4A68-88E4-DF64DFBD7A89}" dt="2023-05-24T10:04:01.833" v="10" actId="1076"/>
          <ac:picMkLst>
            <pc:docMk/>
            <pc:sldMk cId="660998256" sldId="257"/>
            <ac:picMk id="18" creationId="{28CC1BA9-CFEC-4252-B247-6B9582C7CC02}"/>
          </ac:picMkLst>
        </pc:picChg>
        <pc:picChg chg="mod">
          <ac:chgData name="Dooling, Michelle" userId="a58e3816-1388-4655-b88f-c127e1993dd9" providerId="ADAL" clId="{9FAD2E69-22B6-4A68-88E4-DF64DFBD7A89}" dt="2023-05-24T10:04:07.205" v="11" actId="1076"/>
          <ac:picMkLst>
            <pc:docMk/>
            <pc:sldMk cId="660998256" sldId="257"/>
            <ac:picMk id="20" creationId="{7CE8D6B9-2858-438A-971B-D7FB34FE1354}"/>
          </ac:picMkLst>
        </pc:picChg>
      </pc:sldChg>
    </pc:docChg>
  </pc:docChgLst>
  <pc:docChgLst>
    <pc:chgData name="Michelle Dooling" userId="39412e6cdfa772e9" providerId="LiveId" clId="{B37C5D67-E7B7-4457-B6B2-156796F6BCDA}"/>
    <pc:docChg chg="addSld modSld">
      <pc:chgData name="Michelle Dooling" userId="39412e6cdfa772e9" providerId="LiveId" clId="{B37C5D67-E7B7-4457-B6B2-156796F6BCDA}" dt="2023-05-24T21:22:33.659" v="7"/>
      <pc:docMkLst>
        <pc:docMk/>
      </pc:docMkLst>
      <pc:sldChg chg="addSp delSp modSp mod">
        <pc:chgData name="Michelle Dooling" userId="39412e6cdfa772e9" providerId="LiveId" clId="{B37C5D67-E7B7-4457-B6B2-156796F6BCDA}" dt="2023-05-24T21:21:44.862" v="6" actId="1036"/>
        <pc:sldMkLst>
          <pc:docMk/>
          <pc:sldMk cId="3982542593" sldId="256"/>
        </pc:sldMkLst>
        <pc:picChg chg="add mod">
          <ac:chgData name="Michelle Dooling" userId="39412e6cdfa772e9" providerId="LiveId" clId="{B37C5D67-E7B7-4457-B6B2-156796F6BCDA}" dt="2023-05-24T21:21:44.862" v="6" actId="1036"/>
          <ac:picMkLst>
            <pc:docMk/>
            <pc:sldMk cId="3982542593" sldId="256"/>
            <ac:picMk id="2" creationId="{22166611-3590-0BE3-8800-9E97A69879A4}"/>
          </ac:picMkLst>
        </pc:picChg>
        <pc:picChg chg="del">
          <ac:chgData name="Michelle Dooling" userId="39412e6cdfa772e9" providerId="LiveId" clId="{B37C5D67-E7B7-4457-B6B2-156796F6BCDA}" dt="2023-05-24T21:21:34.320" v="0" actId="478"/>
          <ac:picMkLst>
            <pc:docMk/>
            <pc:sldMk cId="3982542593" sldId="256"/>
            <ac:picMk id="1026" creationId="{88094D40-200E-4424-986E-3A2116D3DDCC}"/>
          </ac:picMkLst>
        </pc:picChg>
      </pc:sldChg>
      <pc:sldChg chg="add setBg">
        <pc:chgData name="Michelle Dooling" userId="39412e6cdfa772e9" providerId="LiveId" clId="{B37C5D67-E7B7-4457-B6B2-156796F6BCDA}" dt="2023-05-24T21:22:33.659" v="7"/>
        <pc:sldMkLst>
          <pc:docMk/>
          <pc:sldMk cId="1812385895" sldId="25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1206DB3-26A6-4121-84EB-00842575C310}"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6815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206DB3-26A6-4121-84EB-00842575C310}"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2887674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206DB3-26A6-4121-84EB-00842575C310}"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2322953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206DB3-26A6-4121-84EB-00842575C310}"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1179458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206DB3-26A6-4121-84EB-00842575C310}"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1904421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206DB3-26A6-4121-84EB-00842575C310}" type="datetimeFigureOut">
              <a:rPr lang="en-GB" smtClean="0"/>
              <a:t>16/08/2023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2456001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206DB3-26A6-4121-84EB-00842575C310}" type="datetimeFigureOut">
              <a:rPr lang="en-GB" smtClean="0"/>
              <a:t>16/08/2023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3117891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1206DB3-26A6-4121-84EB-00842575C310}" type="datetimeFigureOut">
              <a:rPr lang="en-GB" smtClean="0"/>
              <a:t>16/08/2023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59311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206DB3-26A6-4121-84EB-00842575C310}" type="datetimeFigureOut">
              <a:rPr lang="en-GB" smtClean="0"/>
              <a:t>16/08/2023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3644634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1206DB3-26A6-4121-84EB-00842575C310}" type="datetimeFigureOut">
              <a:rPr lang="en-GB" smtClean="0"/>
              <a:t>16/08/2023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139992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1206DB3-26A6-4121-84EB-00842575C310}" type="datetimeFigureOut">
              <a:rPr lang="en-GB" smtClean="0"/>
              <a:t>16/08/2023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0A96A2-DABE-400B-817C-44F627CDA17E}" type="slidenum">
              <a:rPr lang="en-GB" smtClean="0"/>
              <a:t>‹#›</a:t>
            </a:fld>
            <a:endParaRPr lang="en-GB"/>
          </a:p>
        </p:txBody>
      </p:sp>
    </p:spTree>
    <p:extLst>
      <p:ext uri="{BB962C8B-B14F-4D97-AF65-F5344CB8AC3E}">
        <p14:creationId xmlns:p14="http://schemas.microsoft.com/office/powerpoint/2010/main" val="25141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1206DB3-26A6-4121-84EB-00842575C310}" type="datetimeFigureOut">
              <a:rPr lang="en-GB" smtClean="0"/>
              <a:t>16/08/2023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D0A96A2-DABE-400B-817C-44F627CDA17E}" type="slidenum">
              <a:rPr lang="en-GB" smtClean="0"/>
              <a:t>‹#›</a:t>
            </a:fld>
            <a:endParaRPr lang="en-GB"/>
          </a:p>
        </p:txBody>
      </p:sp>
    </p:spTree>
    <p:extLst>
      <p:ext uri="{BB962C8B-B14F-4D97-AF65-F5344CB8AC3E}">
        <p14:creationId xmlns:p14="http://schemas.microsoft.com/office/powerpoint/2010/main" val="28320831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jpg"/><Relationship Id="rId7" Type="http://schemas.openxmlformats.org/officeDocument/2006/relationships/hyperlink" Target="https://forms.gle/8KCy2G1QWcKZAXb76"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hyperlink" Target="https://forms.gle/8KCy2G1QWcKZAXb76"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jpg"/><Relationship Id="rId7" Type="http://schemas.openxmlformats.org/officeDocument/2006/relationships/hyperlink" Target="https://forms.gle/8KCy2G1QWcKZAXb76"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DF1FA"/>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532C0E9-B7FB-4BAB-90B5-E1448C8A59FD}"/>
              </a:ext>
            </a:extLst>
          </p:cNvPr>
          <p:cNvGrpSpPr>
            <a:grpSpLocks noChangeAspect="1"/>
          </p:cNvGrpSpPr>
          <p:nvPr/>
        </p:nvGrpSpPr>
        <p:grpSpPr>
          <a:xfrm>
            <a:off x="-2951" y="-72817"/>
            <a:ext cx="6857999" cy="1641194"/>
            <a:chOff x="-910562" y="180974"/>
            <a:chExt cx="7948540" cy="1902339"/>
          </a:xfrm>
        </p:grpSpPr>
        <p:pic>
          <p:nvPicPr>
            <p:cNvPr id="5" name="Picture 4">
              <a:extLst>
                <a:ext uri="{FF2B5EF4-FFF2-40B4-BE49-F238E27FC236}">
                  <a16:creationId xmlns:a16="http://schemas.microsoft.com/office/drawing/2014/main" id="{8A4A77D6-1D47-4D98-8C01-F5058F5955E8}"/>
                </a:ext>
              </a:extLst>
            </p:cNvPr>
            <p:cNvPicPr/>
            <p:nvPr/>
          </p:nvPicPr>
          <p:blipFill rotWithShape="1">
            <a:blip r:embed="rId2"/>
            <a:srcRect l="27096" t="8309" r="26874" b="5650"/>
            <a:stretch/>
          </p:blipFill>
          <p:spPr>
            <a:xfrm>
              <a:off x="-910562" y="264441"/>
              <a:ext cx="7948540" cy="1453801"/>
            </a:xfrm>
            <a:prstGeom prst="rect">
              <a:avLst/>
            </a:prstGeom>
            <a:ln>
              <a:noFill/>
            </a:ln>
          </p:spPr>
        </p:pic>
        <p:sp>
          <p:nvSpPr>
            <p:cNvPr id="6" name="Rectangle 5">
              <a:extLst>
                <a:ext uri="{FF2B5EF4-FFF2-40B4-BE49-F238E27FC236}">
                  <a16:creationId xmlns:a16="http://schemas.microsoft.com/office/drawing/2014/main" id="{1CC28432-71FE-4A10-AF92-217327982E7E}"/>
                </a:ext>
              </a:extLst>
            </p:cNvPr>
            <p:cNvSpPr/>
            <p:nvPr/>
          </p:nvSpPr>
          <p:spPr>
            <a:xfrm>
              <a:off x="719329" y="451816"/>
              <a:ext cx="46741" cy="187581"/>
            </a:xfrm>
            <a:prstGeom prst="rect">
              <a:avLst/>
            </a:prstGeom>
            <a:ln>
              <a:noFill/>
            </a:ln>
          </p:spPr>
          <p:txBody>
            <a:bodyPr vert="horz" lIns="0" tIns="0" rIns="0" bIns="0" rtlCol="0">
              <a:noAutofit/>
            </a:bodyPr>
            <a:lstStyle/>
            <a:p>
              <a:pPr>
                <a:lnSpc>
                  <a:spcPct val="107000"/>
                </a:lnSpc>
                <a:spcAft>
                  <a:spcPts val="800"/>
                </a:spcAft>
              </a:pPr>
              <a:r>
                <a:rPr lang="en-GB" sz="10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7" name="Shape 43">
              <a:extLst>
                <a:ext uri="{FF2B5EF4-FFF2-40B4-BE49-F238E27FC236}">
                  <a16:creationId xmlns:a16="http://schemas.microsoft.com/office/drawing/2014/main" id="{8A9A9285-B354-41C7-92B2-1D6C190E5B39}"/>
                </a:ext>
              </a:extLst>
            </p:cNvPr>
            <p:cNvSpPr/>
            <p:nvPr/>
          </p:nvSpPr>
          <p:spPr>
            <a:xfrm>
              <a:off x="2044065" y="180974"/>
              <a:ext cx="1532890" cy="1340486"/>
            </a:xfrm>
            <a:custGeom>
              <a:avLst/>
              <a:gdLst/>
              <a:ahLst/>
              <a:cxnLst/>
              <a:rect l="0" t="0" r="0" b="0"/>
              <a:pathLst>
                <a:path w="1532890" h="1340485">
                  <a:moveTo>
                    <a:pt x="766445" y="0"/>
                  </a:moveTo>
                  <a:cubicBezTo>
                    <a:pt x="1189736" y="0"/>
                    <a:pt x="1532890" y="300101"/>
                    <a:pt x="1532890" y="670306"/>
                  </a:cubicBezTo>
                  <a:cubicBezTo>
                    <a:pt x="1532890" y="1040384"/>
                    <a:pt x="1189736" y="1340485"/>
                    <a:pt x="766445" y="1340485"/>
                  </a:cubicBezTo>
                  <a:cubicBezTo>
                    <a:pt x="343154" y="1340485"/>
                    <a:pt x="0" y="1040384"/>
                    <a:pt x="0" y="670306"/>
                  </a:cubicBezTo>
                  <a:cubicBezTo>
                    <a:pt x="0" y="300101"/>
                    <a:pt x="343154" y="0"/>
                    <a:pt x="766445" y="0"/>
                  </a:cubicBezTo>
                  <a:close/>
                </a:path>
              </a:pathLst>
            </a:custGeom>
            <a:ln w="0" cap="flat">
              <a:noFill/>
              <a:miter lim="127000"/>
            </a:ln>
          </p:spPr>
          <p:style>
            <a:lnRef idx="0">
              <a:srgbClr val="000000">
                <a:alpha val="0"/>
              </a:srgbClr>
            </a:lnRef>
            <a:fillRef idx="1">
              <a:srgbClr val="FFC000"/>
            </a:fillRef>
            <a:effectRef idx="0">
              <a:scrgbClr r="0" g="0" b="0"/>
            </a:effectRef>
            <a:fontRef idx="none"/>
          </p:style>
          <p:txBody>
            <a:bodyPr/>
            <a:lstStyle/>
            <a:p>
              <a:endParaRPr lang="en-GB"/>
            </a:p>
          </p:txBody>
        </p:sp>
        <p:sp>
          <p:nvSpPr>
            <p:cNvPr id="8" name="Shape 44">
              <a:extLst>
                <a:ext uri="{FF2B5EF4-FFF2-40B4-BE49-F238E27FC236}">
                  <a16:creationId xmlns:a16="http://schemas.microsoft.com/office/drawing/2014/main" id="{14D2C2B5-F1EF-45D7-ACA7-D6598E852768}"/>
                </a:ext>
              </a:extLst>
            </p:cNvPr>
            <p:cNvSpPr/>
            <p:nvPr/>
          </p:nvSpPr>
          <p:spPr>
            <a:xfrm>
              <a:off x="2044065" y="180974"/>
              <a:ext cx="1532890" cy="1340486"/>
            </a:xfrm>
            <a:custGeom>
              <a:avLst/>
              <a:gdLst/>
              <a:ahLst/>
              <a:cxnLst/>
              <a:rect l="0" t="0" r="0" b="0"/>
              <a:pathLst>
                <a:path w="1532890" h="1340485">
                  <a:moveTo>
                    <a:pt x="0" y="670306"/>
                  </a:moveTo>
                  <a:cubicBezTo>
                    <a:pt x="0" y="300101"/>
                    <a:pt x="343154" y="0"/>
                    <a:pt x="766445" y="0"/>
                  </a:cubicBezTo>
                  <a:cubicBezTo>
                    <a:pt x="1189736" y="0"/>
                    <a:pt x="1532890" y="300101"/>
                    <a:pt x="1532890" y="670306"/>
                  </a:cubicBezTo>
                  <a:cubicBezTo>
                    <a:pt x="1532890" y="1040384"/>
                    <a:pt x="1189736" y="1340485"/>
                    <a:pt x="766445" y="1340485"/>
                  </a:cubicBezTo>
                  <a:cubicBezTo>
                    <a:pt x="343154" y="1340485"/>
                    <a:pt x="0" y="1040384"/>
                    <a:pt x="0" y="670306"/>
                  </a:cubicBezTo>
                  <a:close/>
                </a:path>
              </a:pathLst>
            </a:custGeom>
            <a:ln w="12700" cap="flat">
              <a:noFill/>
              <a:miter lim="127000"/>
            </a:ln>
          </p:spPr>
          <p:style>
            <a:lnRef idx="1">
              <a:srgbClr val="BC8C00"/>
            </a:lnRef>
            <a:fillRef idx="0">
              <a:srgbClr val="000000">
                <a:alpha val="0"/>
              </a:srgbClr>
            </a:fillRef>
            <a:effectRef idx="0">
              <a:scrgbClr r="0" g="0" b="0"/>
            </a:effectRef>
            <a:fontRef idx="none"/>
          </p:style>
          <p:txBody>
            <a:bodyPr/>
            <a:lstStyle/>
            <a:p>
              <a:endParaRPr lang="en-GB"/>
            </a:p>
          </p:txBody>
        </p:sp>
        <p:sp>
          <p:nvSpPr>
            <p:cNvPr id="9" name="Shape 45">
              <a:extLst>
                <a:ext uri="{FF2B5EF4-FFF2-40B4-BE49-F238E27FC236}">
                  <a16:creationId xmlns:a16="http://schemas.microsoft.com/office/drawing/2014/main" id="{C4E1803C-F84C-45F5-8036-9C8B07B1C159}"/>
                </a:ext>
              </a:extLst>
            </p:cNvPr>
            <p:cNvSpPr/>
            <p:nvPr/>
          </p:nvSpPr>
          <p:spPr>
            <a:xfrm>
              <a:off x="2728162" y="264441"/>
              <a:ext cx="1955037" cy="1818872"/>
            </a:xfrm>
            <a:custGeom>
              <a:avLst/>
              <a:gdLst/>
              <a:ahLst/>
              <a:cxnLst/>
              <a:rect l="0" t="0" r="0" b="0"/>
              <a:pathLst>
                <a:path w="1955038" h="1818866">
                  <a:moveTo>
                    <a:pt x="1245392" y="986"/>
                  </a:moveTo>
                  <a:cubicBezTo>
                    <a:pt x="1260719" y="1127"/>
                    <a:pt x="1276223" y="2782"/>
                    <a:pt x="1291717" y="6068"/>
                  </a:cubicBezTo>
                  <a:cubicBezTo>
                    <a:pt x="1343914" y="17117"/>
                    <a:pt x="1390015" y="45692"/>
                    <a:pt x="1422273" y="87094"/>
                  </a:cubicBezTo>
                  <a:cubicBezTo>
                    <a:pt x="1559560" y="56361"/>
                    <a:pt x="1693799" y="140562"/>
                    <a:pt x="1722120" y="275308"/>
                  </a:cubicBezTo>
                  <a:cubicBezTo>
                    <a:pt x="1724533" y="286612"/>
                    <a:pt x="1726057" y="298041"/>
                    <a:pt x="1726819" y="309599"/>
                  </a:cubicBezTo>
                  <a:cubicBezTo>
                    <a:pt x="1887347" y="381862"/>
                    <a:pt x="1955038" y="569821"/>
                    <a:pt x="1878076" y="729461"/>
                  </a:cubicBezTo>
                  <a:cubicBezTo>
                    <a:pt x="1854200" y="779117"/>
                    <a:pt x="1817751" y="822170"/>
                    <a:pt x="1772412" y="854428"/>
                  </a:cubicBezTo>
                  <a:cubicBezTo>
                    <a:pt x="1839849" y="986889"/>
                    <a:pt x="1784223" y="1150465"/>
                    <a:pt x="1648206" y="1219935"/>
                  </a:cubicBezTo>
                  <a:cubicBezTo>
                    <a:pt x="1602740" y="1243176"/>
                    <a:pt x="1551813" y="1253716"/>
                    <a:pt x="1501267" y="1250414"/>
                  </a:cubicBezTo>
                  <a:cubicBezTo>
                    <a:pt x="1532382" y="1421991"/>
                    <a:pt x="1415923" y="1588869"/>
                    <a:pt x="1241171" y="1622905"/>
                  </a:cubicBezTo>
                  <a:cubicBezTo>
                    <a:pt x="1168019" y="1637129"/>
                    <a:pt x="1092454" y="1625953"/>
                    <a:pt x="1027684" y="1591410"/>
                  </a:cubicBezTo>
                  <a:cubicBezTo>
                    <a:pt x="919988" y="1763114"/>
                    <a:pt x="693293" y="1818866"/>
                    <a:pt x="521208" y="1715869"/>
                  </a:cubicBezTo>
                  <a:cubicBezTo>
                    <a:pt x="519049" y="1714600"/>
                    <a:pt x="516890" y="1713329"/>
                    <a:pt x="514731" y="1711932"/>
                  </a:cubicBezTo>
                  <a:cubicBezTo>
                    <a:pt x="419354" y="1776321"/>
                    <a:pt x="290703" y="1753715"/>
                    <a:pt x="227584" y="1661387"/>
                  </a:cubicBezTo>
                  <a:cubicBezTo>
                    <a:pt x="193929" y="1612238"/>
                    <a:pt x="184404" y="1550389"/>
                    <a:pt x="201549" y="1492476"/>
                  </a:cubicBezTo>
                  <a:cubicBezTo>
                    <a:pt x="87376" y="1487777"/>
                    <a:pt x="381" y="1392654"/>
                    <a:pt x="7112" y="1279878"/>
                  </a:cubicBezTo>
                  <a:cubicBezTo>
                    <a:pt x="11049" y="1214854"/>
                    <a:pt x="45974" y="1155038"/>
                    <a:pt x="101346" y="1118715"/>
                  </a:cubicBezTo>
                  <a:lnTo>
                    <a:pt x="100838" y="1113763"/>
                  </a:lnTo>
                  <a:cubicBezTo>
                    <a:pt x="0" y="972284"/>
                    <a:pt x="36703" y="774673"/>
                    <a:pt x="182753" y="672311"/>
                  </a:cubicBezTo>
                  <a:cubicBezTo>
                    <a:pt x="241935" y="630781"/>
                    <a:pt x="313055" y="609700"/>
                    <a:pt x="384810" y="612493"/>
                  </a:cubicBezTo>
                  <a:cubicBezTo>
                    <a:pt x="387477" y="474444"/>
                    <a:pt x="503174" y="362303"/>
                    <a:pt x="643255" y="362050"/>
                  </a:cubicBezTo>
                  <a:cubicBezTo>
                    <a:pt x="667766" y="361922"/>
                    <a:pt x="692023" y="365351"/>
                    <a:pt x="715391" y="372209"/>
                  </a:cubicBezTo>
                  <a:cubicBezTo>
                    <a:pt x="714629" y="259306"/>
                    <a:pt x="807085" y="165200"/>
                    <a:pt x="921766" y="162025"/>
                  </a:cubicBezTo>
                  <a:cubicBezTo>
                    <a:pt x="953516" y="161136"/>
                    <a:pt x="984885" y="167486"/>
                    <a:pt x="1013460" y="180439"/>
                  </a:cubicBezTo>
                  <a:cubicBezTo>
                    <a:pt x="1039463" y="73204"/>
                    <a:pt x="1138101" y="0"/>
                    <a:pt x="1245392" y="986"/>
                  </a:cubicBezTo>
                  <a:close/>
                </a:path>
              </a:pathLst>
            </a:custGeom>
            <a:ln w="0" cap="flat">
              <a:no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0" name="Shape 46">
              <a:extLst>
                <a:ext uri="{FF2B5EF4-FFF2-40B4-BE49-F238E27FC236}">
                  <a16:creationId xmlns:a16="http://schemas.microsoft.com/office/drawing/2014/main" id="{2F18C082-76D4-4891-ACF8-B68B810F6D47}"/>
                </a:ext>
              </a:extLst>
            </p:cNvPr>
            <p:cNvSpPr/>
            <p:nvPr/>
          </p:nvSpPr>
          <p:spPr>
            <a:xfrm>
              <a:off x="1327588" y="595899"/>
              <a:ext cx="1865033" cy="1479935"/>
            </a:xfrm>
            <a:custGeom>
              <a:avLst/>
              <a:gdLst/>
              <a:ahLst/>
              <a:cxnLst/>
              <a:rect l="0" t="0" r="0" b="0"/>
              <a:pathLst>
                <a:path w="1865033" h="1479937">
                  <a:moveTo>
                    <a:pt x="1292795" y="2755"/>
                  </a:moveTo>
                  <a:cubicBezTo>
                    <a:pt x="1306630" y="3149"/>
                    <a:pt x="1320441" y="4784"/>
                    <a:pt x="1334046" y="7753"/>
                  </a:cubicBezTo>
                  <a:cubicBezTo>
                    <a:pt x="1379766" y="17659"/>
                    <a:pt x="1417993" y="41916"/>
                    <a:pt x="1442123" y="76333"/>
                  </a:cubicBezTo>
                  <a:cubicBezTo>
                    <a:pt x="1569758" y="53600"/>
                    <a:pt x="1680883" y="124974"/>
                    <a:pt x="1690281" y="235718"/>
                  </a:cubicBezTo>
                  <a:cubicBezTo>
                    <a:pt x="1691043" y="244989"/>
                    <a:pt x="1691043" y="254514"/>
                    <a:pt x="1690281" y="263912"/>
                  </a:cubicBezTo>
                  <a:cubicBezTo>
                    <a:pt x="1826552" y="325888"/>
                    <a:pt x="1865033" y="480828"/>
                    <a:pt x="1776260" y="610114"/>
                  </a:cubicBezTo>
                  <a:cubicBezTo>
                    <a:pt x="1748574" y="650373"/>
                    <a:pt x="1710474" y="684917"/>
                    <a:pt x="1665643" y="710444"/>
                  </a:cubicBezTo>
                  <a:cubicBezTo>
                    <a:pt x="1710601" y="820045"/>
                    <a:pt x="1640624" y="952887"/>
                    <a:pt x="1509179" y="1007243"/>
                  </a:cubicBezTo>
                  <a:cubicBezTo>
                    <a:pt x="1465364" y="1025404"/>
                    <a:pt x="1418120" y="1033151"/>
                    <a:pt x="1372908" y="1029468"/>
                  </a:cubicBezTo>
                  <a:cubicBezTo>
                    <a:pt x="1380274" y="1170439"/>
                    <a:pt x="1254925" y="1304804"/>
                    <a:pt x="1092873" y="1329569"/>
                  </a:cubicBezTo>
                  <a:cubicBezTo>
                    <a:pt x="1025055" y="1339856"/>
                    <a:pt x="958253" y="1329442"/>
                    <a:pt x="903897" y="1299978"/>
                  </a:cubicBezTo>
                  <a:cubicBezTo>
                    <a:pt x="785787" y="1438408"/>
                    <a:pt x="574332" y="1479937"/>
                    <a:pt x="431330" y="1392689"/>
                  </a:cubicBezTo>
                  <a:cubicBezTo>
                    <a:pt x="429552" y="1391545"/>
                    <a:pt x="427774" y="1390402"/>
                    <a:pt x="425996" y="1389386"/>
                  </a:cubicBezTo>
                  <a:cubicBezTo>
                    <a:pt x="332016" y="1440314"/>
                    <a:pt x="218605" y="1419358"/>
                    <a:pt x="172758" y="1342777"/>
                  </a:cubicBezTo>
                  <a:cubicBezTo>
                    <a:pt x="148247" y="1301883"/>
                    <a:pt x="147104" y="1251210"/>
                    <a:pt x="169583" y="1204093"/>
                  </a:cubicBezTo>
                  <a:cubicBezTo>
                    <a:pt x="67094" y="1198251"/>
                    <a:pt x="0" y="1118749"/>
                    <a:pt x="19698" y="1026674"/>
                  </a:cubicBezTo>
                  <a:cubicBezTo>
                    <a:pt x="31064" y="973588"/>
                    <a:pt x="69888" y="925201"/>
                    <a:pt x="124244" y="896499"/>
                  </a:cubicBezTo>
                  <a:lnTo>
                    <a:pt x="124371" y="892435"/>
                  </a:lnTo>
                  <a:cubicBezTo>
                    <a:pt x="50457" y="774960"/>
                    <a:pt x="107480" y="613797"/>
                    <a:pt x="251752" y="532771"/>
                  </a:cubicBezTo>
                  <a:cubicBezTo>
                    <a:pt x="310172" y="499878"/>
                    <a:pt x="376974" y="484003"/>
                    <a:pt x="441490" y="487559"/>
                  </a:cubicBezTo>
                  <a:cubicBezTo>
                    <a:pt x="460540" y="374656"/>
                    <a:pt x="578650" y="284867"/>
                    <a:pt x="705269" y="287153"/>
                  </a:cubicBezTo>
                  <a:cubicBezTo>
                    <a:pt x="727367" y="287661"/>
                    <a:pt x="748957" y="290836"/>
                    <a:pt x="769150" y="296932"/>
                  </a:cubicBezTo>
                  <a:cubicBezTo>
                    <a:pt x="782104" y="204476"/>
                    <a:pt x="876973" y="129165"/>
                    <a:pt x="980859" y="128657"/>
                  </a:cubicBezTo>
                  <a:cubicBezTo>
                    <a:pt x="1009688" y="128530"/>
                    <a:pt x="1037247" y="134245"/>
                    <a:pt x="1061504" y="145421"/>
                  </a:cubicBezTo>
                  <a:cubicBezTo>
                    <a:pt x="1097953" y="58077"/>
                    <a:pt x="1195952" y="0"/>
                    <a:pt x="1292795" y="2755"/>
                  </a:cubicBezTo>
                  <a:close/>
                </a:path>
              </a:pathLst>
            </a:custGeom>
            <a:ln w="0" cap="flat">
              <a:no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2" name="Rectangle 11">
              <a:extLst>
                <a:ext uri="{FF2B5EF4-FFF2-40B4-BE49-F238E27FC236}">
                  <a16:creationId xmlns:a16="http://schemas.microsoft.com/office/drawing/2014/main" id="{C0DAD8AA-167D-49C7-970C-A1CA637AF43B}"/>
                </a:ext>
              </a:extLst>
            </p:cNvPr>
            <p:cNvSpPr/>
            <p:nvPr/>
          </p:nvSpPr>
          <p:spPr>
            <a:xfrm>
              <a:off x="5740653" y="1644206"/>
              <a:ext cx="42236" cy="169503"/>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D4A78EDF-D227-46B9-9DFF-21D371B87D9B}"/>
                </a:ext>
              </a:extLst>
            </p:cNvPr>
            <p:cNvSpPr/>
            <p:nvPr/>
          </p:nvSpPr>
          <p:spPr>
            <a:xfrm>
              <a:off x="2660014" y="1775269"/>
              <a:ext cx="2976098" cy="169503"/>
            </a:xfrm>
            <a:prstGeom prst="rect">
              <a:avLst/>
            </a:prstGeom>
            <a:ln>
              <a:noFill/>
            </a:ln>
          </p:spPr>
          <p:txBody>
            <a:bodyPr vert="horz" lIns="0" tIns="0" rIns="0" bIns="0" rtlCol="0">
              <a:noAutofit/>
            </a:bodyPr>
            <a:lstStyle/>
            <a:p>
              <a:pPr>
                <a:lnSpc>
                  <a:spcPct val="107000"/>
                </a:lnSpc>
                <a:spcAft>
                  <a:spcPts val="800"/>
                </a:spcAft>
              </a:pPr>
              <a:endParaRPr lang="en-GB" sz="1000" dirty="0">
                <a:solidFill>
                  <a:srgbClr val="000000"/>
                </a:solidFill>
                <a:effectLst/>
                <a:latin typeface="Calibri" panose="020F0502020204030204" pitchFamily="34" charset="0"/>
                <a:ea typeface="Calibri" panose="020F0502020204030204" pitchFamily="34" charset="0"/>
              </a:endParaRPr>
            </a:p>
          </p:txBody>
        </p:sp>
        <p:sp>
          <p:nvSpPr>
            <p:cNvPr id="14" name="Rectangle 13">
              <a:extLst>
                <a:ext uri="{FF2B5EF4-FFF2-40B4-BE49-F238E27FC236}">
                  <a16:creationId xmlns:a16="http://schemas.microsoft.com/office/drawing/2014/main" id="{E2693158-F5E2-4DE7-A852-0F7F8FC5F595}"/>
                </a:ext>
              </a:extLst>
            </p:cNvPr>
            <p:cNvSpPr/>
            <p:nvPr/>
          </p:nvSpPr>
          <p:spPr>
            <a:xfrm>
              <a:off x="4899025" y="1775269"/>
              <a:ext cx="42236" cy="169503"/>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15" name="Rectangle 14">
              <a:extLst>
                <a:ext uri="{FF2B5EF4-FFF2-40B4-BE49-F238E27FC236}">
                  <a16:creationId xmlns:a16="http://schemas.microsoft.com/office/drawing/2014/main" id="{7065B575-04A8-4426-81F7-87F2D520C7EA}"/>
                </a:ext>
              </a:extLst>
            </p:cNvPr>
            <p:cNvSpPr/>
            <p:nvPr/>
          </p:nvSpPr>
          <p:spPr>
            <a:xfrm>
              <a:off x="3780153" y="1906332"/>
              <a:ext cx="42236" cy="169503"/>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pic>
          <p:nvPicPr>
            <p:cNvPr id="16" name="Picture 15">
              <a:extLst>
                <a:ext uri="{FF2B5EF4-FFF2-40B4-BE49-F238E27FC236}">
                  <a16:creationId xmlns:a16="http://schemas.microsoft.com/office/drawing/2014/main" id="{0DC8F5E3-98FB-4A2D-A38C-5709E2538F16}"/>
                </a:ext>
              </a:extLst>
            </p:cNvPr>
            <p:cNvPicPr>
              <a:picLocks noChangeAspect="1"/>
            </p:cNvPicPr>
            <p:nvPr/>
          </p:nvPicPr>
          <p:blipFill>
            <a:blip r:embed="rId3"/>
            <a:stretch>
              <a:fillRect/>
            </a:stretch>
          </p:blipFill>
          <p:spPr>
            <a:xfrm>
              <a:off x="2498010" y="886754"/>
              <a:ext cx="1132840" cy="949325"/>
            </a:xfrm>
            <a:prstGeom prst="rect">
              <a:avLst/>
            </a:prstGeom>
            <a:ln>
              <a:noFill/>
            </a:ln>
          </p:spPr>
        </p:pic>
      </p:grpSp>
      <p:pic>
        <p:nvPicPr>
          <p:cNvPr id="23" name="Picture 5">
            <a:extLst>
              <a:ext uri="{FF2B5EF4-FFF2-40B4-BE49-F238E27FC236}">
                <a16:creationId xmlns:a16="http://schemas.microsoft.com/office/drawing/2014/main" id="{BC6ADE59-05F6-4F56-A3E2-B7A0CE3DA5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5123"/>
          <a:stretch/>
        </p:blipFill>
        <p:spPr bwMode="auto">
          <a:xfrm>
            <a:off x="356527" y="8517420"/>
            <a:ext cx="2784637" cy="1140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TextBox 39">
            <a:extLst>
              <a:ext uri="{FF2B5EF4-FFF2-40B4-BE49-F238E27FC236}">
                <a16:creationId xmlns:a16="http://schemas.microsoft.com/office/drawing/2014/main" id="{80C4789C-1C10-45CD-9735-18D63BF47279}"/>
              </a:ext>
            </a:extLst>
          </p:cNvPr>
          <p:cNvSpPr txBox="1"/>
          <p:nvPr/>
        </p:nvSpPr>
        <p:spPr>
          <a:xfrm>
            <a:off x="2639026" y="1631326"/>
            <a:ext cx="4134996" cy="2339102"/>
          </a:xfrm>
          <a:prstGeom prst="rect">
            <a:avLst/>
          </a:prstGeom>
          <a:noFill/>
        </p:spPr>
        <p:txBody>
          <a:bodyPr wrap="square">
            <a:spAutoFit/>
          </a:bodyPr>
          <a:lstStyle/>
          <a:p>
            <a:pPr algn="r">
              <a:spcAft>
                <a:spcPts val="600"/>
              </a:spcAft>
            </a:pPr>
            <a:r>
              <a:rPr lang="en-GB" b="1" dirty="0">
                <a:solidFill>
                  <a:schemeClr val="accent1"/>
                </a:solidFill>
                <a:latin typeface="Calibri" panose="020F0502020204030204" pitchFamily="34" charset="0"/>
              </a:rPr>
              <a:t>ARE YOU WORRIED ABOUT COST </a:t>
            </a:r>
            <a:br>
              <a:rPr lang="en-GB" b="1" dirty="0">
                <a:solidFill>
                  <a:schemeClr val="accent1"/>
                </a:solidFill>
                <a:latin typeface="Calibri" panose="020F0502020204030204" pitchFamily="34" charset="0"/>
              </a:rPr>
            </a:br>
            <a:r>
              <a:rPr lang="en-GB" b="1" dirty="0">
                <a:solidFill>
                  <a:schemeClr val="accent1"/>
                </a:solidFill>
                <a:latin typeface="Calibri" panose="020F0502020204030204" pitchFamily="34" charset="0"/>
              </a:rPr>
              <a:t>OF LIVING INCREASES?</a:t>
            </a:r>
          </a:p>
          <a:p>
            <a:pPr algn="r">
              <a:spcAft>
                <a:spcPts val="600"/>
              </a:spcAft>
            </a:pPr>
            <a:r>
              <a:rPr lang="en-GB" b="1" dirty="0">
                <a:solidFill>
                  <a:schemeClr val="accent1"/>
                </a:solidFill>
                <a:latin typeface="Calibri" panose="020F0502020204030204" pitchFamily="34" charset="0"/>
              </a:rPr>
              <a:t>DO YOU NEED ADVICE ABOUT HOW </a:t>
            </a:r>
            <a:br>
              <a:rPr lang="en-GB" b="1" dirty="0">
                <a:solidFill>
                  <a:schemeClr val="accent1"/>
                </a:solidFill>
                <a:latin typeface="Calibri" panose="020F0502020204030204" pitchFamily="34" charset="0"/>
              </a:rPr>
            </a:br>
            <a:r>
              <a:rPr lang="en-GB" b="1" dirty="0">
                <a:solidFill>
                  <a:schemeClr val="accent1"/>
                </a:solidFill>
                <a:latin typeface="Calibri" panose="020F0502020204030204" pitchFamily="34" charset="0"/>
              </a:rPr>
              <a:t>TO MANAGE YOUR BILLS?</a:t>
            </a:r>
          </a:p>
          <a:p>
            <a:pPr algn="r">
              <a:spcAft>
                <a:spcPts val="600"/>
              </a:spcAft>
            </a:pPr>
            <a:r>
              <a:rPr lang="en-GB" b="1" dirty="0">
                <a:solidFill>
                  <a:schemeClr val="accent1"/>
                </a:solidFill>
                <a:latin typeface="Calibri" panose="020F0502020204030204" pitchFamily="34" charset="0"/>
              </a:rPr>
              <a:t>DO YOU NEED HELP WITH BENEFITS?</a:t>
            </a:r>
          </a:p>
          <a:p>
            <a:pPr algn="r">
              <a:spcAft>
                <a:spcPts val="600"/>
              </a:spcAft>
            </a:pPr>
            <a:r>
              <a:rPr lang="en-GB" b="1" dirty="0">
                <a:solidFill>
                  <a:schemeClr val="accent1"/>
                </a:solidFill>
                <a:latin typeface="Calibri" panose="020F0502020204030204" pitchFamily="34" charset="0"/>
              </a:rPr>
              <a:t>ARE YOU FEELING FINANCIAL PRESSURE?</a:t>
            </a:r>
          </a:p>
          <a:p>
            <a:pPr algn="r">
              <a:spcAft>
                <a:spcPts val="600"/>
              </a:spcAft>
            </a:pPr>
            <a:endParaRPr lang="en-GB" b="1" dirty="0">
              <a:solidFill>
                <a:schemeClr val="accent1"/>
              </a:solidFill>
              <a:latin typeface="Calibri" panose="020F0502020204030204" pitchFamily="34" charset="0"/>
            </a:endParaRPr>
          </a:p>
        </p:txBody>
      </p:sp>
      <p:sp>
        <p:nvSpPr>
          <p:cNvPr id="41" name="TextBox 40">
            <a:extLst>
              <a:ext uri="{FF2B5EF4-FFF2-40B4-BE49-F238E27FC236}">
                <a16:creationId xmlns:a16="http://schemas.microsoft.com/office/drawing/2014/main" id="{173ACA82-0D99-47D8-BFF3-71F44D5042A2}"/>
              </a:ext>
            </a:extLst>
          </p:cNvPr>
          <p:cNvSpPr txBox="1"/>
          <p:nvPr/>
        </p:nvSpPr>
        <p:spPr>
          <a:xfrm>
            <a:off x="-2953" y="3822612"/>
            <a:ext cx="6858000" cy="671915"/>
          </a:xfrm>
          <a:prstGeom prst="rect">
            <a:avLst/>
          </a:prstGeom>
          <a:noFill/>
        </p:spPr>
        <p:txBody>
          <a:bodyPr wrap="square">
            <a:spAutoFit/>
          </a:bodyPr>
          <a:lstStyle/>
          <a:p>
            <a:pPr marL="119380" algn="ctr">
              <a:lnSpc>
                <a:spcPct val="107000"/>
              </a:lnSpc>
              <a:spcAft>
                <a:spcPts val="105"/>
              </a:spcAft>
            </a:pPr>
            <a:r>
              <a:rPr lang="en-GB" sz="1800" b="1" dirty="0">
                <a:solidFill>
                  <a:srgbClr val="FF0000"/>
                </a:solidFill>
                <a:effectLst/>
                <a:latin typeface="Calibri" panose="020F0502020204030204" pitchFamily="34" charset="0"/>
                <a:ea typeface="Calibri" panose="020F0502020204030204" pitchFamily="34" charset="0"/>
              </a:rPr>
              <a:t>WITH </a:t>
            </a:r>
            <a:r>
              <a:rPr lang="en-GB" sz="1800" b="1" u="sng" dirty="0">
                <a:solidFill>
                  <a:srgbClr val="FF0000"/>
                </a:solidFill>
                <a:effectLst/>
                <a:latin typeface="Calibri" panose="020F0502020204030204" pitchFamily="34" charset="0"/>
                <a:ea typeface="Calibri" panose="020F0502020204030204" pitchFamily="34" charset="0"/>
              </a:rPr>
              <a:t>MONEY BUDDIES </a:t>
            </a:r>
            <a:r>
              <a:rPr lang="en-GB" sz="1800" b="1" dirty="0">
                <a:solidFill>
                  <a:srgbClr val="FF0000"/>
                </a:solidFill>
                <a:effectLst/>
                <a:latin typeface="Calibri" panose="020F0502020204030204" pitchFamily="34" charset="0"/>
                <a:ea typeface="Calibri" panose="020F0502020204030204" pitchFamily="34" charset="0"/>
              </a:rPr>
              <a:t>YOU HAVE ACCESS TO FREE LEGAL AND FINANCIAL ADVICE TO HELP YOU MANAGE YOUR OUTGOINGS</a:t>
            </a:r>
            <a:endParaRPr lang="en-GB" b="1" dirty="0">
              <a:solidFill>
                <a:srgbClr val="FF0000"/>
              </a:solidFill>
              <a:effectLst/>
              <a:ea typeface="Calibri" panose="020F0502020204030204" pitchFamily="34" charset="0"/>
            </a:endParaRPr>
          </a:p>
        </p:txBody>
      </p:sp>
      <p:sp>
        <p:nvSpPr>
          <p:cNvPr id="42" name="TextBox 41">
            <a:extLst>
              <a:ext uri="{FF2B5EF4-FFF2-40B4-BE49-F238E27FC236}">
                <a16:creationId xmlns:a16="http://schemas.microsoft.com/office/drawing/2014/main" id="{DDD37A97-1B70-4F67-A8E4-B1A7D2027E59}"/>
              </a:ext>
            </a:extLst>
          </p:cNvPr>
          <p:cNvSpPr txBox="1"/>
          <p:nvPr/>
        </p:nvSpPr>
        <p:spPr>
          <a:xfrm>
            <a:off x="0" y="4681086"/>
            <a:ext cx="6858000" cy="1200329"/>
          </a:xfrm>
          <a:prstGeom prst="rect">
            <a:avLst/>
          </a:prstGeom>
          <a:noFill/>
        </p:spPr>
        <p:txBody>
          <a:bodyPr wrap="square">
            <a:spAutoFit/>
          </a:bodyPr>
          <a:lstStyle/>
          <a:p>
            <a:pPr algn="ctr"/>
            <a:r>
              <a:rPr lang="en-GB" b="1" dirty="0">
                <a:solidFill>
                  <a:schemeClr val="accent1"/>
                </a:solidFill>
                <a:latin typeface="Calibri" panose="020F0502020204030204" pitchFamily="34" charset="0"/>
              </a:rPr>
              <a:t>MONEY BUDDIES ARE AVAILABLE FOR ALL STAFF WORKING IN HEALTH AND CARE ACROSS BRADFORD DISTRICT AND CRAVEN TO HELP YOU WITH THE IMPACT OF COST OF LIVING INCREASES.  MONEY BUDDIES CAN ALSO PROVIDE SPECIALIST ADVICE WITH DEBT MANAGEMENT.</a:t>
            </a:r>
            <a:r>
              <a:rPr lang="en-GB" sz="1600" b="1" dirty="0">
                <a:solidFill>
                  <a:schemeClr val="accent1"/>
                </a:solidFill>
                <a:effectLst/>
                <a:latin typeface="Calibri" panose="020F0502020204030204" pitchFamily="34" charset="0"/>
                <a:ea typeface="Calibri" panose="020F0502020204030204" pitchFamily="34" charset="0"/>
              </a:rPr>
              <a:t>  </a:t>
            </a:r>
            <a:endParaRPr lang="en-GB" sz="1600" dirty="0">
              <a:solidFill>
                <a:schemeClr val="accent1"/>
              </a:solidFill>
              <a:effectLst/>
              <a:latin typeface="Calibri" panose="020F0502020204030204" pitchFamily="34" charset="0"/>
              <a:ea typeface="Calibri" panose="020F0502020204030204" pitchFamily="34" charset="0"/>
            </a:endParaRPr>
          </a:p>
        </p:txBody>
      </p:sp>
      <p:grpSp>
        <p:nvGrpSpPr>
          <p:cNvPr id="49" name="Group 48">
            <a:extLst>
              <a:ext uri="{FF2B5EF4-FFF2-40B4-BE49-F238E27FC236}">
                <a16:creationId xmlns:a16="http://schemas.microsoft.com/office/drawing/2014/main" id="{DCF8DE95-FB5B-434A-9740-57F5B67F5289}"/>
              </a:ext>
            </a:extLst>
          </p:cNvPr>
          <p:cNvGrpSpPr/>
          <p:nvPr/>
        </p:nvGrpSpPr>
        <p:grpSpPr>
          <a:xfrm>
            <a:off x="4281018" y="8478937"/>
            <a:ext cx="2259292" cy="1477863"/>
            <a:chOff x="0" y="0"/>
            <a:chExt cx="2259840" cy="1478402"/>
          </a:xfrm>
        </p:grpSpPr>
        <p:sp>
          <p:nvSpPr>
            <p:cNvPr id="50" name="Rectangle 49">
              <a:extLst>
                <a:ext uri="{FF2B5EF4-FFF2-40B4-BE49-F238E27FC236}">
                  <a16:creationId xmlns:a16="http://schemas.microsoft.com/office/drawing/2014/main" id="{6D8F3F42-B309-48A8-9201-8F2881813642}"/>
                </a:ext>
              </a:extLst>
            </p:cNvPr>
            <p:cNvSpPr/>
            <p:nvPr/>
          </p:nvSpPr>
          <p:spPr>
            <a:xfrm>
              <a:off x="2206244" y="1236852"/>
              <a:ext cx="53596" cy="241550"/>
            </a:xfrm>
            <a:prstGeom prst="rect">
              <a:avLst/>
            </a:prstGeom>
            <a:ln>
              <a:noFill/>
            </a:ln>
          </p:spPr>
          <p:txBody>
            <a:bodyPr vert="horz" lIns="0" tIns="0" rIns="0" bIns="0" rtlCol="0">
              <a:noAutofit/>
            </a:bodyPr>
            <a:lstStyle/>
            <a:p>
              <a:pPr>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pic>
          <p:nvPicPr>
            <p:cNvPr id="51" name="Picture 50">
              <a:extLst>
                <a:ext uri="{FF2B5EF4-FFF2-40B4-BE49-F238E27FC236}">
                  <a16:creationId xmlns:a16="http://schemas.microsoft.com/office/drawing/2014/main" id="{B022CA29-39E0-4D71-9DC7-4218724C590F}"/>
                </a:ext>
              </a:extLst>
            </p:cNvPr>
            <p:cNvPicPr>
              <a:picLocks noChangeAspect="1"/>
            </p:cNvPicPr>
            <p:nvPr/>
          </p:nvPicPr>
          <p:blipFill>
            <a:blip r:embed="rId5"/>
            <a:stretch>
              <a:fillRect/>
            </a:stretch>
          </p:blipFill>
          <p:spPr>
            <a:xfrm>
              <a:off x="15875" y="15875"/>
              <a:ext cx="2143125" cy="1304925"/>
            </a:xfrm>
            <a:prstGeom prst="rect">
              <a:avLst/>
            </a:prstGeom>
          </p:spPr>
        </p:pic>
        <p:sp>
          <p:nvSpPr>
            <p:cNvPr id="52" name="Shape 140">
              <a:extLst>
                <a:ext uri="{FF2B5EF4-FFF2-40B4-BE49-F238E27FC236}">
                  <a16:creationId xmlns:a16="http://schemas.microsoft.com/office/drawing/2014/main" id="{6603E0D4-BDF8-4FF6-9639-5CECE821E1BC}"/>
                </a:ext>
              </a:extLst>
            </p:cNvPr>
            <p:cNvSpPr/>
            <p:nvPr/>
          </p:nvSpPr>
          <p:spPr>
            <a:xfrm>
              <a:off x="0" y="0"/>
              <a:ext cx="2174875" cy="1336675"/>
            </a:xfrm>
            <a:custGeom>
              <a:avLst/>
              <a:gdLst/>
              <a:ahLst/>
              <a:cxnLst/>
              <a:rect l="0" t="0" r="0" b="0"/>
              <a:pathLst>
                <a:path w="2174875" h="1336675">
                  <a:moveTo>
                    <a:pt x="0" y="1336675"/>
                  </a:moveTo>
                  <a:lnTo>
                    <a:pt x="2174875" y="1336675"/>
                  </a:lnTo>
                  <a:lnTo>
                    <a:pt x="2174875" y="0"/>
                  </a:lnTo>
                  <a:lnTo>
                    <a:pt x="0" y="0"/>
                  </a:lnTo>
                  <a:close/>
                </a:path>
              </a:pathLst>
            </a:custGeom>
            <a:ln w="31750" cap="flat">
              <a:round/>
            </a:ln>
          </p:spPr>
          <p:style>
            <a:lnRef idx="1">
              <a:srgbClr val="4F81BD"/>
            </a:lnRef>
            <a:fillRef idx="0">
              <a:srgbClr val="000000">
                <a:alpha val="0"/>
              </a:srgbClr>
            </a:fillRef>
            <a:effectRef idx="0">
              <a:scrgbClr r="0" g="0" b="0"/>
            </a:effectRef>
            <a:fontRef idx="none"/>
          </p:style>
          <p:txBody>
            <a:bodyPr/>
            <a:lstStyle/>
            <a:p>
              <a:endParaRPr lang="en-GB"/>
            </a:p>
          </p:txBody>
        </p:sp>
      </p:grpSp>
      <p:sp>
        <p:nvSpPr>
          <p:cNvPr id="53" name="Rectangle 22">
            <a:extLst>
              <a:ext uri="{FF2B5EF4-FFF2-40B4-BE49-F238E27FC236}">
                <a16:creationId xmlns:a16="http://schemas.microsoft.com/office/drawing/2014/main" id="{0BFE96C4-B798-431C-810A-368971ADDD03}"/>
              </a:ext>
            </a:extLst>
          </p:cNvPr>
          <p:cNvSpPr>
            <a:spLocks noChangeArrowheads="1"/>
          </p:cNvSpPr>
          <p:nvPr/>
        </p:nvSpPr>
        <p:spPr bwMode="auto">
          <a:xfrm>
            <a:off x="272230" y="7844745"/>
            <a:ext cx="6529234" cy="551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75" tIns="45720" rIns="9144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rgbClr val="000000"/>
              </a:solidFill>
              <a:effectLst/>
              <a:latin typeface="Arial" panose="020B0604020202020204" pitchFamily="34" charset="0"/>
              <a:ea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56" name="TextBox 55">
            <a:extLst>
              <a:ext uri="{FF2B5EF4-FFF2-40B4-BE49-F238E27FC236}">
                <a16:creationId xmlns:a16="http://schemas.microsoft.com/office/drawing/2014/main" id="{F46BC4A4-7C74-4BA2-A61F-0B6B453C09C1}"/>
              </a:ext>
            </a:extLst>
          </p:cNvPr>
          <p:cNvSpPr txBox="1"/>
          <p:nvPr/>
        </p:nvSpPr>
        <p:spPr>
          <a:xfrm>
            <a:off x="-56536" y="8034777"/>
            <a:ext cx="6858000" cy="369332"/>
          </a:xfrm>
          <a:prstGeom prst="rect">
            <a:avLst/>
          </a:prstGeom>
          <a:noFill/>
        </p:spPr>
        <p:txBody>
          <a:bodyPr wrap="square">
            <a:spAutoFit/>
          </a:bodyPr>
          <a:lstStyle/>
          <a:p>
            <a:pPr algn="ctr"/>
            <a:r>
              <a:rPr kumimoji="0" lang="en-GB" altLang="en-US" sz="1800" b="1" i="0" u="none" strike="noStrike" cap="none" normalizeH="0" baseline="0" dirty="0">
                <a:ln>
                  <a:noFill/>
                </a:ln>
                <a:solidFill>
                  <a:schemeClr val="accent1"/>
                </a:solidFill>
                <a:effectLst/>
                <a:latin typeface="Arial" panose="020B0604020202020204" pitchFamily="34" charset="0"/>
                <a:ea typeface="Calibri" panose="020F0502020204030204" pitchFamily="34" charset="0"/>
              </a:rPr>
              <a:t>WE DON’T CHARGE | WE DON’T TELL | WE DON’T JUDGE </a:t>
            </a:r>
            <a:endParaRPr lang="en-GB" dirty="0">
              <a:solidFill>
                <a:schemeClr val="accent1"/>
              </a:solidFill>
            </a:endParaRPr>
          </a:p>
        </p:txBody>
      </p:sp>
      <p:pic>
        <p:nvPicPr>
          <p:cNvPr id="29" name="Content Placeholder 3">
            <a:extLst>
              <a:ext uri="{FF2B5EF4-FFF2-40B4-BE49-F238E27FC236}">
                <a16:creationId xmlns:a16="http://schemas.microsoft.com/office/drawing/2014/main" id="{1304717B-D891-404E-89A3-CE871B56E4E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920" y="1622967"/>
            <a:ext cx="3013322" cy="2232207"/>
          </a:xfrm>
          <a:prstGeom prst="rect">
            <a:avLst/>
          </a:prstGeom>
        </p:spPr>
      </p:pic>
      <p:sp>
        <p:nvSpPr>
          <p:cNvPr id="30" name="TextBox 29">
            <a:extLst>
              <a:ext uri="{FF2B5EF4-FFF2-40B4-BE49-F238E27FC236}">
                <a16:creationId xmlns:a16="http://schemas.microsoft.com/office/drawing/2014/main" id="{65D83BAE-21BC-4D81-A6E6-D922A5B6ACC4}"/>
              </a:ext>
            </a:extLst>
          </p:cNvPr>
          <p:cNvSpPr txBox="1"/>
          <p:nvPr/>
        </p:nvSpPr>
        <p:spPr>
          <a:xfrm>
            <a:off x="362332" y="7039215"/>
            <a:ext cx="6093034" cy="830997"/>
          </a:xfrm>
          <a:prstGeom prst="rect">
            <a:avLst/>
          </a:prstGeom>
          <a:noFill/>
        </p:spPr>
        <p:txBody>
          <a:bodyPr wrap="square">
            <a:spAutoFit/>
          </a:bodyPr>
          <a:lstStyle/>
          <a:p>
            <a:pPr algn="ctr"/>
            <a:r>
              <a:rPr lang="en-GB" sz="1600" b="1" dirty="0">
                <a:solidFill>
                  <a:schemeClr val="accent1"/>
                </a:solidFill>
                <a:latin typeface="Calibri" panose="020F0502020204030204" pitchFamily="34" charset="0"/>
              </a:rPr>
              <a:t>MONEY BUDDIES OFFER ADVICE OUTSIDE THE WORKPLACE, YOU CAN GET IN TOUCH HERE:  </a:t>
            </a:r>
            <a:r>
              <a:rPr lang="en-GB" sz="1600" b="1" dirty="0">
                <a:solidFill>
                  <a:schemeClr val="accent1"/>
                </a:solidFill>
                <a:effectLst/>
                <a:latin typeface="Calibri" panose="020F050202020403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HTTPS://FORMS.GLE/8KCy2G1QWcKZAXb76</a:t>
            </a:r>
            <a:r>
              <a:rPr lang="en-GB" sz="1600" b="1" dirty="0">
                <a:solidFill>
                  <a:schemeClr val="accent1"/>
                </a:solidFill>
                <a:effectLst/>
                <a:latin typeface="Calibri" panose="020F0502020204030204" pitchFamily="34" charset="0"/>
                <a:ea typeface="Calibri" panose="020F0502020204030204" pitchFamily="34" charset="0"/>
              </a:rPr>
              <a:t> </a:t>
            </a:r>
          </a:p>
          <a:p>
            <a:pPr algn="ctr"/>
            <a:r>
              <a:rPr lang="en-GB" sz="1600" b="1" dirty="0">
                <a:solidFill>
                  <a:schemeClr val="accent1"/>
                </a:solidFill>
                <a:effectLst/>
                <a:latin typeface="Calibri" panose="020F0502020204030204" pitchFamily="34" charset="0"/>
                <a:ea typeface="Calibri" panose="020F0502020204030204" pitchFamily="34" charset="0"/>
              </a:rPr>
              <a:t>OR CALL ON 0113 2350276 / E-MAIL: </a:t>
            </a:r>
            <a:r>
              <a:rPr lang="en-GB" sz="1600" b="1" u="sng" dirty="0">
                <a:solidFill>
                  <a:schemeClr val="accent1"/>
                </a:solidFill>
                <a:effectLst/>
                <a:uFill>
                  <a:solidFill>
                    <a:srgbClr val="0000FF"/>
                  </a:solidFill>
                </a:uFill>
                <a:latin typeface="Calibri" panose="020F0502020204030204" pitchFamily="34" charset="0"/>
                <a:ea typeface="Calibri" panose="020F0502020204030204" pitchFamily="34" charset="0"/>
              </a:rPr>
              <a:t>ADMIN@EGAC.ORG</a:t>
            </a:r>
            <a:r>
              <a:rPr lang="en-GB" sz="1600" b="1" dirty="0">
                <a:solidFill>
                  <a:schemeClr val="accent1"/>
                </a:solidFill>
                <a:effectLst/>
                <a:latin typeface="Calibri" panose="020F0502020204030204" pitchFamily="34" charset="0"/>
                <a:ea typeface="Calibri" panose="020F0502020204030204" pitchFamily="34" charset="0"/>
              </a:rPr>
              <a:t>  </a:t>
            </a:r>
            <a:endParaRPr lang="en-GB" sz="1600" b="1" dirty="0">
              <a:solidFill>
                <a:schemeClr val="accent1"/>
              </a:solidFill>
              <a:latin typeface="Calibri" panose="020F0502020204030204" pitchFamily="34" charset="0"/>
            </a:endParaRPr>
          </a:p>
        </p:txBody>
      </p:sp>
      <p:sp>
        <p:nvSpPr>
          <p:cNvPr id="31" name="TextBox 30">
            <a:extLst>
              <a:ext uri="{FF2B5EF4-FFF2-40B4-BE49-F238E27FC236}">
                <a16:creationId xmlns:a16="http://schemas.microsoft.com/office/drawing/2014/main" id="{FDA15B96-58B2-4F3E-8100-55D78DA9FE4D}"/>
              </a:ext>
            </a:extLst>
          </p:cNvPr>
          <p:cNvSpPr txBox="1"/>
          <p:nvPr/>
        </p:nvSpPr>
        <p:spPr>
          <a:xfrm>
            <a:off x="830201" y="6016945"/>
            <a:ext cx="3046636" cy="871008"/>
          </a:xfrm>
          <a:prstGeom prst="rect">
            <a:avLst/>
          </a:prstGeom>
          <a:noFill/>
        </p:spPr>
        <p:txBody>
          <a:bodyPr wrap="square">
            <a:spAutoFit/>
          </a:bodyPr>
          <a:lstStyle/>
          <a:p>
            <a:pPr marL="49530" indent="-6350">
              <a:lnSpc>
                <a:spcPct val="107000"/>
              </a:lnSpc>
              <a:spcAft>
                <a:spcPts val="1295"/>
              </a:spcAft>
            </a:pPr>
            <a:r>
              <a:rPr lang="en-GB" sz="1600" b="1" dirty="0">
                <a:solidFill>
                  <a:srgbClr val="FF0000"/>
                </a:solidFill>
                <a:effectLst/>
                <a:latin typeface="Calibri" panose="020F0502020204030204" pitchFamily="34" charset="0"/>
                <a:ea typeface="Calibri" panose="020F0502020204030204" pitchFamily="34" charset="0"/>
              </a:rPr>
              <a:t>TO BOOK AN APPOINTMENT OR FOR FURTHER INFORMATION, PLEASE CLICK THE </a:t>
            </a:r>
            <a:r>
              <a:rPr lang="en-GB" sz="1600" b="1" dirty="0">
                <a:solidFill>
                  <a:srgbClr val="FF0000"/>
                </a:solidFill>
                <a:latin typeface="Calibri" panose="020F0502020204030204" pitchFamily="34" charset="0"/>
                <a:ea typeface="Calibri" panose="020F0502020204030204" pitchFamily="34" charset="0"/>
              </a:rPr>
              <a:t>QR CODE LINK:</a:t>
            </a:r>
            <a:endParaRPr lang="en-GB" sz="1600" dirty="0">
              <a:solidFill>
                <a:srgbClr val="FF0000"/>
              </a:solidFill>
              <a:effectLst/>
              <a:latin typeface="Calibri" panose="020F0502020204030204" pitchFamily="34" charset="0"/>
              <a:ea typeface="Calibri" panose="020F0502020204030204" pitchFamily="34" charset="0"/>
            </a:endParaRPr>
          </a:p>
        </p:txBody>
      </p:sp>
      <p:sp>
        <p:nvSpPr>
          <p:cNvPr id="33" name="Rectangle 32">
            <a:extLst>
              <a:ext uri="{FF2B5EF4-FFF2-40B4-BE49-F238E27FC236}">
                <a16:creationId xmlns:a16="http://schemas.microsoft.com/office/drawing/2014/main" id="{FDB814D8-CC6F-450A-8296-5E430E0AF030}"/>
              </a:ext>
            </a:extLst>
          </p:cNvPr>
          <p:cNvSpPr/>
          <p:nvPr/>
        </p:nvSpPr>
        <p:spPr>
          <a:xfrm>
            <a:off x="352415" y="9656252"/>
            <a:ext cx="2831355" cy="230266"/>
          </a:xfrm>
          <a:prstGeom prst="rect">
            <a:avLst/>
          </a:prstGeom>
          <a:ln>
            <a:noFill/>
          </a:ln>
        </p:spPr>
        <p:txBody>
          <a:bodyPr vert="horz" lIns="0" tIns="0" rIns="0" bIns="0" rtlCol="0">
            <a:noAutofit/>
          </a:bodyPr>
          <a:lstStyle/>
          <a:p>
            <a:pPr algn="ctr">
              <a:lnSpc>
                <a:spcPct val="107000"/>
              </a:lnSpc>
              <a:spcAft>
                <a:spcPts val="800"/>
              </a:spcAft>
            </a:pPr>
            <a:r>
              <a:rPr lang="en-GB" sz="900" dirty="0">
                <a:solidFill>
                  <a:schemeClr val="accent1"/>
                </a:solidFill>
                <a:effectLst/>
                <a:ea typeface="Arial" panose="020B0604020202020204" pitchFamily="34" charset="0"/>
              </a:rPr>
              <a:t>Money Advice Centre, 93 </a:t>
            </a:r>
            <a:r>
              <a:rPr lang="en-GB" sz="900" dirty="0" err="1">
                <a:solidFill>
                  <a:schemeClr val="accent1"/>
                </a:solidFill>
                <a:effectLst/>
                <a:ea typeface="Arial" panose="020B0604020202020204" pitchFamily="34" charset="0"/>
              </a:rPr>
              <a:t>Haslewood</a:t>
            </a:r>
            <a:r>
              <a:rPr lang="en-GB" sz="900" dirty="0">
                <a:solidFill>
                  <a:schemeClr val="accent1"/>
                </a:solidFill>
                <a:effectLst/>
                <a:ea typeface="Arial" panose="020B0604020202020204" pitchFamily="34" charset="0"/>
              </a:rPr>
              <a:t> Drive, Leeds, LS9 7PS</a:t>
            </a:r>
            <a:br>
              <a:rPr lang="en-GB" sz="900" dirty="0">
                <a:solidFill>
                  <a:schemeClr val="accent1"/>
                </a:solidFill>
                <a:effectLst/>
                <a:ea typeface="Arial" panose="020B0604020202020204" pitchFamily="34" charset="0"/>
              </a:rPr>
            </a:br>
            <a:endParaRPr lang="en-GB" sz="900" dirty="0">
              <a:solidFill>
                <a:schemeClr val="accent1"/>
              </a:solidFill>
              <a:effectLst/>
              <a:ea typeface="Arial" panose="020B0604020202020204" pitchFamily="34" charset="0"/>
            </a:endParaRPr>
          </a:p>
          <a:p>
            <a:pPr algn="ctr">
              <a:lnSpc>
                <a:spcPct val="107000"/>
              </a:lnSpc>
              <a:spcAft>
                <a:spcPts val="800"/>
              </a:spcAft>
            </a:pPr>
            <a:endParaRPr lang="en-GB" sz="900" dirty="0">
              <a:solidFill>
                <a:schemeClr val="accent1"/>
              </a:solidFill>
              <a:effectLst/>
              <a:ea typeface="Calibri" panose="020F0502020204030204" pitchFamily="34" charset="0"/>
            </a:endParaRPr>
          </a:p>
        </p:txBody>
      </p:sp>
      <p:pic>
        <p:nvPicPr>
          <p:cNvPr id="2" name="Picture 1">
            <a:extLst>
              <a:ext uri="{FF2B5EF4-FFF2-40B4-BE49-F238E27FC236}">
                <a16:creationId xmlns:a16="http://schemas.microsoft.com/office/drawing/2014/main" id="{22166611-3590-0BE3-8800-9E97A69879A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09007" y="5956810"/>
            <a:ext cx="954195" cy="954195"/>
          </a:xfrm>
          <a:prstGeom prst="rect">
            <a:avLst/>
          </a:prstGeom>
        </p:spPr>
      </p:pic>
    </p:spTree>
    <p:extLst>
      <p:ext uri="{BB962C8B-B14F-4D97-AF65-F5344CB8AC3E}">
        <p14:creationId xmlns:p14="http://schemas.microsoft.com/office/powerpoint/2010/main" val="3982542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532C0E9-B7FB-4BAB-90B5-E1448C8A59FD}"/>
              </a:ext>
            </a:extLst>
          </p:cNvPr>
          <p:cNvGrpSpPr>
            <a:grpSpLocks noChangeAspect="1"/>
          </p:cNvGrpSpPr>
          <p:nvPr/>
        </p:nvGrpSpPr>
        <p:grpSpPr>
          <a:xfrm>
            <a:off x="-2951" y="-72817"/>
            <a:ext cx="6857999" cy="1641194"/>
            <a:chOff x="-910563" y="180974"/>
            <a:chExt cx="7948543" cy="1902338"/>
          </a:xfrm>
        </p:grpSpPr>
        <p:pic>
          <p:nvPicPr>
            <p:cNvPr id="5" name="Picture 4">
              <a:extLst>
                <a:ext uri="{FF2B5EF4-FFF2-40B4-BE49-F238E27FC236}">
                  <a16:creationId xmlns:a16="http://schemas.microsoft.com/office/drawing/2014/main" id="{8A4A77D6-1D47-4D98-8C01-F5058F5955E8}"/>
                </a:ext>
              </a:extLst>
            </p:cNvPr>
            <p:cNvPicPr/>
            <p:nvPr/>
          </p:nvPicPr>
          <p:blipFill rotWithShape="1">
            <a:blip r:embed="rId2"/>
            <a:srcRect l="27096" t="8309" r="26874" b="5650"/>
            <a:stretch/>
          </p:blipFill>
          <p:spPr>
            <a:xfrm>
              <a:off x="-910563" y="264441"/>
              <a:ext cx="7948543" cy="1453800"/>
            </a:xfrm>
            <a:prstGeom prst="rect">
              <a:avLst/>
            </a:prstGeom>
            <a:ln>
              <a:noFill/>
            </a:ln>
          </p:spPr>
        </p:pic>
        <p:sp>
          <p:nvSpPr>
            <p:cNvPr id="6" name="Rectangle 5">
              <a:extLst>
                <a:ext uri="{FF2B5EF4-FFF2-40B4-BE49-F238E27FC236}">
                  <a16:creationId xmlns:a16="http://schemas.microsoft.com/office/drawing/2014/main" id="{1CC28432-71FE-4A10-AF92-217327982E7E}"/>
                </a:ext>
              </a:extLst>
            </p:cNvPr>
            <p:cNvSpPr/>
            <p:nvPr/>
          </p:nvSpPr>
          <p:spPr>
            <a:xfrm>
              <a:off x="719329" y="451816"/>
              <a:ext cx="46741" cy="187581"/>
            </a:xfrm>
            <a:prstGeom prst="rect">
              <a:avLst/>
            </a:prstGeom>
            <a:ln>
              <a:noFill/>
            </a:ln>
          </p:spPr>
          <p:txBody>
            <a:bodyPr vert="horz" lIns="0" tIns="0" rIns="0" bIns="0" rtlCol="0">
              <a:noAutofit/>
            </a:bodyPr>
            <a:lstStyle/>
            <a:p>
              <a:pPr>
                <a:lnSpc>
                  <a:spcPct val="107000"/>
                </a:lnSpc>
                <a:spcAft>
                  <a:spcPts val="800"/>
                </a:spcAft>
              </a:pPr>
              <a:r>
                <a:rPr lang="en-GB" sz="10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7" name="Shape 43">
              <a:extLst>
                <a:ext uri="{FF2B5EF4-FFF2-40B4-BE49-F238E27FC236}">
                  <a16:creationId xmlns:a16="http://schemas.microsoft.com/office/drawing/2014/main" id="{8A9A9285-B354-41C7-92B2-1D6C190E5B39}"/>
                </a:ext>
              </a:extLst>
            </p:cNvPr>
            <p:cNvSpPr/>
            <p:nvPr/>
          </p:nvSpPr>
          <p:spPr>
            <a:xfrm>
              <a:off x="2044066" y="180974"/>
              <a:ext cx="1532890" cy="1340485"/>
            </a:xfrm>
            <a:custGeom>
              <a:avLst/>
              <a:gdLst/>
              <a:ahLst/>
              <a:cxnLst/>
              <a:rect l="0" t="0" r="0" b="0"/>
              <a:pathLst>
                <a:path w="1532890" h="1340485">
                  <a:moveTo>
                    <a:pt x="766445" y="0"/>
                  </a:moveTo>
                  <a:cubicBezTo>
                    <a:pt x="1189736" y="0"/>
                    <a:pt x="1532890" y="300101"/>
                    <a:pt x="1532890" y="670306"/>
                  </a:cubicBezTo>
                  <a:cubicBezTo>
                    <a:pt x="1532890" y="1040384"/>
                    <a:pt x="1189736" y="1340485"/>
                    <a:pt x="766445" y="1340485"/>
                  </a:cubicBezTo>
                  <a:cubicBezTo>
                    <a:pt x="343154" y="1340485"/>
                    <a:pt x="0" y="1040384"/>
                    <a:pt x="0" y="670306"/>
                  </a:cubicBezTo>
                  <a:cubicBezTo>
                    <a:pt x="0" y="300101"/>
                    <a:pt x="343154" y="0"/>
                    <a:pt x="766445" y="0"/>
                  </a:cubicBezTo>
                  <a:close/>
                </a:path>
              </a:pathLst>
            </a:custGeom>
            <a:ln w="0" cap="flat">
              <a:noFill/>
              <a:miter lim="127000"/>
            </a:ln>
          </p:spPr>
          <p:style>
            <a:lnRef idx="0">
              <a:srgbClr val="000000">
                <a:alpha val="0"/>
              </a:srgbClr>
            </a:lnRef>
            <a:fillRef idx="1">
              <a:srgbClr val="FFC000"/>
            </a:fillRef>
            <a:effectRef idx="0">
              <a:scrgbClr r="0" g="0" b="0"/>
            </a:effectRef>
            <a:fontRef idx="none"/>
          </p:style>
          <p:txBody>
            <a:bodyPr/>
            <a:lstStyle/>
            <a:p>
              <a:endParaRPr lang="en-GB"/>
            </a:p>
          </p:txBody>
        </p:sp>
        <p:sp>
          <p:nvSpPr>
            <p:cNvPr id="8" name="Shape 44">
              <a:extLst>
                <a:ext uri="{FF2B5EF4-FFF2-40B4-BE49-F238E27FC236}">
                  <a16:creationId xmlns:a16="http://schemas.microsoft.com/office/drawing/2014/main" id="{14D2C2B5-F1EF-45D7-ACA7-D6598E852768}"/>
                </a:ext>
              </a:extLst>
            </p:cNvPr>
            <p:cNvSpPr/>
            <p:nvPr/>
          </p:nvSpPr>
          <p:spPr>
            <a:xfrm>
              <a:off x="2044066" y="180974"/>
              <a:ext cx="1532890" cy="1340485"/>
            </a:xfrm>
            <a:custGeom>
              <a:avLst/>
              <a:gdLst/>
              <a:ahLst/>
              <a:cxnLst/>
              <a:rect l="0" t="0" r="0" b="0"/>
              <a:pathLst>
                <a:path w="1532890" h="1340485">
                  <a:moveTo>
                    <a:pt x="0" y="670306"/>
                  </a:moveTo>
                  <a:cubicBezTo>
                    <a:pt x="0" y="300101"/>
                    <a:pt x="343154" y="0"/>
                    <a:pt x="766445" y="0"/>
                  </a:cubicBezTo>
                  <a:cubicBezTo>
                    <a:pt x="1189736" y="0"/>
                    <a:pt x="1532890" y="300101"/>
                    <a:pt x="1532890" y="670306"/>
                  </a:cubicBezTo>
                  <a:cubicBezTo>
                    <a:pt x="1532890" y="1040384"/>
                    <a:pt x="1189736" y="1340485"/>
                    <a:pt x="766445" y="1340485"/>
                  </a:cubicBezTo>
                  <a:cubicBezTo>
                    <a:pt x="343154" y="1340485"/>
                    <a:pt x="0" y="1040384"/>
                    <a:pt x="0" y="670306"/>
                  </a:cubicBezTo>
                  <a:close/>
                </a:path>
              </a:pathLst>
            </a:custGeom>
            <a:ln w="12700" cap="flat">
              <a:noFill/>
              <a:miter lim="127000"/>
            </a:ln>
          </p:spPr>
          <p:style>
            <a:lnRef idx="1">
              <a:srgbClr val="BC8C00"/>
            </a:lnRef>
            <a:fillRef idx="0">
              <a:srgbClr val="000000">
                <a:alpha val="0"/>
              </a:srgbClr>
            </a:fillRef>
            <a:effectRef idx="0">
              <a:scrgbClr r="0" g="0" b="0"/>
            </a:effectRef>
            <a:fontRef idx="none"/>
          </p:style>
          <p:txBody>
            <a:bodyPr/>
            <a:lstStyle/>
            <a:p>
              <a:endParaRPr lang="en-GB"/>
            </a:p>
          </p:txBody>
        </p:sp>
        <p:sp>
          <p:nvSpPr>
            <p:cNvPr id="9" name="Shape 45">
              <a:extLst>
                <a:ext uri="{FF2B5EF4-FFF2-40B4-BE49-F238E27FC236}">
                  <a16:creationId xmlns:a16="http://schemas.microsoft.com/office/drawing/2014/main" id="{C4E1803C-F84C-45F5-8036-9C8B07B1C159}"/>
                </a:ext>
              </a:extLst>
            </p:cNvPr>
            <p:cNvSpPr/>
            <p:nvPr/>
          </p:nvSpPr>
          <p:spPr>
            <a:xfrm>
              <a:off x="2728163" y="264441"/>
              <a:ext cx="1955038" cy="1818871"/>
            </a:xfrm>
            <a:custGeom>
              <a:avLst/>
              <a:gdLst/>
              <a:ahLst/>
              <a:cxnLst/>
              <a:rect l="0" t="0" r="0" b="0"/>
              <a:pathLst>
                <a:path w="1955038" h="1818866">
                  <a:moveTo>
                    <a:pt x="1245392" y="986"/>
                  </a:moveTo>
                  <a:cubicBezTo>
                    <a:pt x="1260719" y="1127"/>
                    <a:pt x="1276223" y="2782"/>
                    <a:pt x="1291717" y="6068"/>
                  </a:cubicBezTo>
                  <a:cubicBezTo>
                    <a:pt x="1343914" y="17117"/>
                    <a:pt x="1390015" y="45692"/>
                    <a:pt x="1422273" y="87094"/>
                  </a:cubicBezTo>
                  <a:cubicBezTo>
                    <a:pt x="1559560" y="56361"/>
                    <a:pt x="1693799" y="140562"/>
                    <a:pt x="1722120" y="275308"/>
                  </a:cubicBezTo>
                  <a:cubicBezTo>
                    <a:pt x="1724533" y="286612"/>
                    <a:pt x="1726057" y="298041"/>
                    <a:pt x="1726819" y="309599"/>
                  </a:cubicBezTo>
                  <a:cubicBezTo>
                    <a:pt x="1887347" y="381862"/>
                    <a:pt x="1955038" y="569821"/>
                    <a:pt x="1878076" y="729461"/>
                  </a:cubicBezTo>
                  <a:cubicBezTo>
                    <a:pt x="1854200" y="779117"/>
                    <a:pt x="1817751" y="822170"/>
                    <a:pt x="1772412" y="854428"/>
                  </a:cubicBezTo>
                  <a:cubicBezTo>
                    <a:pt x="1839849" y="986889"/>
                    <a:pt x="1784223" y="1150465"/>
                    <a:pt x="1648206" y="1219935"/>
                  </a:cubicBezTo>
                  <a:cubicBezTo>
                    <a:pt x="1602740" y="1243176"/>
                    <a:pt x="1551813" y="1253716"/>
                    <a:pt x="1501267" y="1250414"/>
                  </a:cubicBezTo>
                  <a:cubicBezTo>
                    <a:pt x="1532382" y="1421991"/>
                    <a:pt x="1415923" y="1588869"/>
                    <a:pt x="1241171" y="1622905"/>
                  </a:cubicBezTo>
                  <a:cubicBezTo>
                    <a:pt x="1168019" y="1637129"/>
                    <a:pt x="1092454" y="1625953"/>
                    <a:pt x="1027684" y="1591410"/>
                  </a:cubicBezTo>
                  <a:cubicBezTo>
                    <a:pt x="919988" y="1763114"/>
                    <a:pt x="693293" y="1818866"/>
                    <a:pt x="521208" y="1715869"/>
                  </a:cubicBezTo>
                  <a:cubicBezTo>
                    <a:pt x="519049" y="1714600"/>
                    <a:pt x="516890" y="1713329"/>
                    <a:pt x="514731" y="1711932"/>
                  </a:cubicBezTo>
                  <a:cubicBezTo>
                    <a:pt x="419354" y="1776321"/>
                    <a:pt x="290703" y="1753715"/>
                    <a:pt x="227584" y="1661387"/>
                  </a:cubicBezTo>
                  <a:cubicBezTo>
                    <a:pt x="193929" y="1612238"/>
                    <a:pt x="184404" y="1550389"/>
                    <a:pt x="201549" y="1492476"/>
                  </a:cubicBezTo>
                  <a:cubicBezTo>
                    <a:pt x="87376" y="1487777"/>
                    <a:pt x="381" y="1392654"/>
                    <a:pt x="7112" y="1279878"/>
                  </a:cubicBezTo>
                  <a:cubicBezTo>
                    <a:pt x="11049" y="1214854"/>
                    <a:pt x="45974" y="1155038"/>
                    <a:pt x="101346" y="1118715"/>
                  </a:cubicBezTo>
                  <a:lnTo>
                    <a:pt x="100838" y="1113763"/>
                  </a:lnTo>
                  <a:cubicBezTo>
                    <a:pt x="0" y="972284"/>
                    <a:pt x="36703" y="774673"/>
                    <a:pt x="182753" y="672311"/>
                  </a:cubicBezTo>
                  <a:cubicBezTo>
                    <a:pt x="241935" y="630781"/>
                    <a:pt x="313055" y="609700"/>
                    <a:pt x="384810" y="612493"/>
                  </a:cubicBezTo>
                  <a:cubicBezTo>
                    <a:pt x="387477" y="474444"/>
                    <a:pt x="503174" y="362303"/>
                    <a:pt x="643255" y="362050"/>
                  </a:cubicBezTo>
                  <a:cubicBezTo>
                    <a:pt x="667766" y="361922"/>
                    <a:pt x="692023" y="365351"/>
                    <a:pt x="715391" y="372209"/>
                  </a:cubicBezTo>
                  <a:cubicBezTo>
                    <a:pt x="714629" y="259306"/>
                    <a:pt x="807085" y="165200"/>
                    <a:pt x="921766" y="162025"/>
                  </a:cubicBezTo>
                  <a:cubicBezTo>
                    <a:pt x="953516" y="161136"/>
                    <a:pt x="984885" y="167486"/>
                    <a:pt x="1013460" y="180439"/>
                  </a:cubicBezTo>
                  <a:cubicBezTo>
                    <a:pt x="1039463" y="73204"/>
                    <a:pt x="1138101" y="0"/>
                    <a:pt x="1245392" y="986"/>
                  </a:cubicBezTo>
                  <a:close/>
                </a:path>
              </a:pathLst>
            </a:custGeom>
            <a:ln w="0" cap="flat">
              <a:no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0" name="Shape 46">
              <a:extLst>
                <a:ext uri="{FF2B5EF4-FFF2-40B4-BE49-F238E27FC236}">
                  <a16:creationId xmlns:a16="http://schemas.microsoft.com/office/drawing/2014/main" id="{2F18C082-76D4-4891-ACF8-B68B810F6D47}"/>
                </a:ext>
              </a:extLst>
            </p:cNvPr>
            <p:cNvSpPr/>
            <p:nvPr/>
          </p:nvSpPr>
          <p:spPr>
            <a:xfrm>
              <a:off x="1327588" y="595899"/>
              <a:ext cx="1865034" cy="1479935"/>
            </a:xfrm>
            <a:custGeom>
              <a:avLst/>
              <a:gdLst/>
              <a:ahLst/>
              <a:cxnLst/>
              <a:rect l="0" t="0" r="0" b="0"/>
              <a:pathLst>
                <a:path w="1865033" h="1479937">
                  <a:moveTo>
                    <a:pt x="1292795" y="2755"/>
                  </a:moveTo>
                  <a:cubicBezTo>
                    <a:pt x="1306630" y="3149"/>
                    <a:pt x="1320441" y="4784"/>
                    <a:pt x="1334046" y="7753"/>
                  </a:cubicBezTo>
                  <a:cubicBezTo>
                    <a:pt x="1379766" y="17659"/>
                    <a:pt x="1417993" y="41916"/>
                    <a:pt x="1442123" y="76333"/>
                  </a:cubicBezTo>
                  <a:cubicBezTo>
                    <a:pt x="1569758" y="53600"/>
                    <a:pt x="1680883" y="124974"/>
                    <a:pt x="1690281" y="235718"/>
                  </a:cubicBezTo>
                  <a:cubicBezTo>
                    <a:pt x="1691043" y="244989"/>
                    <a:pt x="1691043" y="254514"/>
                    <a:pt x="1690281" y="263912"/>
                  </a:cubicBezTo>
                  <a:cubicBezTo>
                    <a:pt x="1826552" y="325888"/>
                    <a:pt x="1865033" y="480828"/>
                    <a:pt x="1776260" y="610114"/>
                  </a:cubicBezTo>
                  <a:cubicBezTo>
                    <a:pt x="1748574" y="650373"/>
                    <a:pt x="1710474" y="684917"/>
                    <a:pt x="1665643" y="710444"/>
                  </a:cubicBezTo>
                  <a:cubicBezTo>
                    <a:pt x="1710601" y="820045"/>
                    <a:pt x="1640624" y="952887"/>
                    <a:pt x="1509179" y="1007243"/>
                  </a:cubicBezTo>
                  <a:cubicBezTo>
                    <a:pt x="1465364" y="1025404"/>
                    <a:pt x="1418120" y="1033151"/>
                    <a:pt x="1372908" y="1029468"/>
                  </a:cubicBezTo>
                  <a:cubicBezTo>
                    <a:pt x="1380274" y="1170439"/>
                    <a:pt x="1254925" y="1304804"/>
                    <a:pt x="1092873" y="1329569"/>
                  </a:cubicBezTo>
                  <a:cubicBezTo>
                    <a:pt x="1025055" y="1339856"/>
                    <a:pt x="958253" y="1329442"/>
                    <a:pt x="903897" y="1299978"/>
                  </a:cubicBezTo>
                  <a:cubicBezTo>
                    <a:pt x="785787" y="1438408"/>
                    <a:pt x="574332" y="1479937"/>
                    <a:pt x="431330" y="1392689"/>
                  </a:cubicBezTo>
                  <a:cubicBezTo>
                    <a:pt x="429552" y="1391545"/>
                    <a:pt x="427774" y="1390402"/>
                    <a:pt x="425996" y="1389386"/>
                  </a:cubicBezTo>
                  <a:cubicBezTo>
                    <a:pt x="332016" y="1440314"/>
                    <a:pt x="218605" y="1419358"/>
                    <a:pt x="172758" y="1342777"/>
                  </a:cubicBezTo>
                  <a:cubicBezTo>
                    <a:pt x="148247" y="1301883"/>
                    <a:pt x="147104" y="1251210"/>
                    <a:pt x="169583" y="1204093"/>
                  </a:cubicBezTo>
                  <a:cubicBezTo>
                    <a:pt x="67094" y="1198251"/>
                    <a:pt x="0" y="1118749"/>
                    <a:pt x="19698" y="1026674"/>
                  </a:cubicBezTo>
                  <a:cubicBezTo>
                    <a:pt x="31064" y="973588"/>
                    <a:pt x="69888" y="925201"/>
                    <a:pt x="124244" y="896499"/>
                  </a:cubicBezTo>
                  <a:lnTo>
                    <a:pt x="124371" y="892435"/>
                  </a:lnTo>
                  <a:cubicBezTo>
                    <a:pt x="50457" y="774960"/>
                    <a:pt x="107480" y="613797"/>
                    <a:pt x="251752" y="532771"/>
                  </a:cubicBezTo>
                  <a:cubicBezTo>
                    <a:pt x="310172" y="499878"/>
                    <a:pt x="376974" y="484003"/>
                    <a:pt x="441490" y="487559"/>
                  </a:cubicBezTo>
                  <a:cubicBezTo>
                    <a:pt x="460540" y="374656"/>
                    <a:pt x="578650" y="284867"/>
                    <a:pt x="705269" y="287153"/>
                  </a:cubicBezTo>
                  <a:cubicBezTo>
                    <a:pt x="727367" y="287661"/>
                    <a:pt x="748957" y="290836"/>
                    <a:pt x="769150" y="296932"/>
                  </a:cubicBezTo>
                  <a:cubicBezTo>
                    <a:pt x="782104" y="204476"/>
                    <a:pt x="876973" y="129165"/>
                    <a:pt x="980859" y="128657"/>
                  </a:cubicBezTo>
                  <a:cubicBezTo>
                    <a:pt x="1009688" y="128530"/>
                    <a:pt x="1037247" y="134245"/>
                    <a:pt x="1061504" y="145421"/>
                  </a:cubicBezTo>
                  <a:cubicBezTo>
                    <a:pt x="1097953" y="58077"/>
                    <a:pt x="1195952" y="0"/>
                    <a:pt x="1292795" y="2755"/>
                  </a:cubicBezTo>
                  <a:close/>
                </a:path>
              </a:pathLst>
            </a:custGeom>
            <a:ln w="0" cap="flat">
              <a:no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2" name="Rectangle 11">
              <a:extLst>
                <a:ext uri="{FF2B5EF4-FFF2-40B4-BE49-F238E27FC236}">
                  <a16:creationId xmlns:a16="http://schemas.microsoft.com/office/drawing/2014/main" id="{C0DAD8AA-167D-49C7-970C-A1CA637AF43B}"/>
                </a:ext>
              </a:extLst>
            </p:cNvPr>
            <p:cNvSpPr/>
            <p:nvPr/>
          </p:nvSpPr>
          <p:spPr>
            <a:xfrm>
              <a:off x="5740655" y="1644205"/>
              <a:ext cx="42236" cy="169502"/>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D4A78EDF-D227-46B9-9DFF-21D371B87D9B}"/>
                </a:ext>
              </a:extLst>
            </p:cNvPr>
            <p:cNvSpPr/>
            <p:nvPr/>
          </p:nvSpPr>
          <p:spPr>
            <a:xfrm>
              <a:off x="2660015" y="1775268"/>
              <a:ext cx="2976099" cy="169502"/>
            </a:xfrm>
            <a:prstGeom prst="rect">
              <a:avLst/>
            </a:prstGeom>
            <a:ln>
              <a:noFill/>
            </a:ln>
          </p:spPr>
          <p:txBody>
            <a:bodyPr vert="horz" lIns="0" tIns="0" rIns="0" bIns="0" rtlCol="0">
              <a:noAutofit/>
            </a:bodyPr>
            <a:lstStyle/>
            <a:p>
              <a:pPr>
                <a:lnSpc>
                  <a:spcPct val="107000"/>
                </a:lnSpc>
                <a:spcAft>
                  <a:spcPts val="800"/>
                </a:spcAft>
              </a:pPr>
              <a:endParaRPr lang="en-GB" sz="1000" dirty="0">
                <a:solidFill>
                  <a:srgbClr val="000000"/>
                </a:solidFill>
                <a:effectLst/>
                <a:latin typeface="Calibri" panose="020F0502020204030204" pitchFamily="34" charset="0"/>
                <a:ea typeface="Calibri" panose="020F0502020204030204" pitchFamily="34" charset="0"/>
              </a:endParaRPr>
            </a:p>
          </p:txBody>
        </p:sp>
        <p:sp>
          <p:nvSpPr>
            <p:cNvPr id="14" name="Rectangle 13">
              <a:extLst>
                <a:ext uri="{FF2B5EF4-FFF2-40B4-BE49-F238E27FC236}">
                  <a16:creationId xmlns:a16="http://schemas.microsoft.com/office/drawing/2014/main" id="{E2693158-F5E2-4DE7-A852-0F7F8FC5F595}"/>
                </a:ext>
              </a:extLst>
            </p:cNvPr>
            <p:cNvSpPr/>
            <p:nvPr/>
          </p:nvSpPr>
          <p:spPr>
            <a:xfrm>
              <a:off x="4899026" y="1775268"/>
              <a:ext cx="42236" cy="169502"/>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15" name="Rectangle 14">
              <a:extLst>
                <a:ext uri="{FF2B5EF4-FFF2-40B4-BE49-F238E27FC236}">
                  <a16:creationId xmlns:a16="http://schemas.microsoft.com/office/drawing/2014/main" id="{7065B575-04A8-4426-81F7-87F2D520C7EA}"/>
                </a:ext>
              </a:extLst>
            </p:cNvPr>
            <p:cNvSpPr/>
            <p:nvPr/>
          </p:nvSpPr>
          <p:spPr>
            <a:xfrm>
              <a:off x="3780155" y="1906332"/>
              <a:ext cx="42236" cy="169502"/>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pic>
          <p:nvPicPr>
            <p:cNvPr id="16" name="Picture 15">
              <a:extLst>
                <a:ext uri="{FF2B5EF4-FFF2-40B4-BE49-F238E27FC236}">
                  <a16:creationId xmlns:a16="http://schemas.microsoft.com/office/drawing/2014/main" id="{0DC8F5E3-98FB-4A2D-A38C-5709E2538F16}"/>
                </a:ext>
              </a:extLst>
            </p:cNvPr>
            <p:cNvPicPr>
              <a:picLocks noChangeAspect="1"/>
            </p:cNvPicPr>
            <p:nvPr/>
          </p:nvPicPr>
          <p:blipFill>
            <a:blip r:embed="rId3"/>
            <a:stretch>
              <a:fillRect/>
            </a:stretch>
          </p:blipFill>
          <p:spPr>
            <a:xfrm>
              <a:off x="2498010" y="886754"/>
              <a:ext cx="1132840" cy="949325"/>
            </a:xfrm>
            <a:prstGeom prst="rect">
              <a:avLst/>
            </a:prstGeom>
            <a:ln>
              <a:noFill/>
            </a:ln>
          </p:spPr>
        </p:pic>
      </p:grpSp>
      <p:sp>
        <p:nvSpPr>
          <p:cNvPr id="17" name="Rectangle 16">
            <a:extLst>
              <a:ext uri="{FF2B5EF4-FFF2-40B4-BE49-F238E27FC236}">
                <a16:creationId xmlns:a16="http://schemas.microsoft.com/office/drawing/2014/main" id="{AB102AF2-4543-4AAC-B6B4-4DE336885758}"/>
              </a:ext>
            </a:extLst>
          </p:cNvPr>
          <p:cNvSpPr/>
          <p:nvPr/>
        </p:nvSpPr>
        <p:spPr>
          <a:xfrm>
            <a:off x="-250" y="1525738"/>
            <a:ext cx="6858000" cy="376471"/>
          </a:xfrm>
          <a:prstGeom prst="rect">
            <a:avLst/>
          </a:prstGeom>
          <a:ln>
            <a:noFill/>
          </a:ln>
        </p:spPr>
        <p:txBody>
          <a:bodyPr vert="horz" lIns="0" tIns="0" rIns="0" bIns="0" rtlCol="0">
            <a:noAutofit/>
          </a:bodyPr>
          <a:lstStyle/>
          <a:p>
            <a:pPr algn="ctr">
              <a:lnSpc>
                <a:spcPct val="107000"/>
              </a:lnSpc>
              <a:spcAft>
                <a:spcPts val="800"/>
              </a:spcAft>
            </a:pPr>
            <a:r>
              <a:rPr lang="en-GB" sz="900" dirty="0">
                <a:solidFill>
                  <a:schemeClr val="accent1"/>
                </a:solidFill>
                <a:effectLst/>
                <a:ea typeface="Arial" panose="020B0604020202020204" pitchFamily="34" charset="0"/>
              </a:rPr>
              <a:t>Money Buddies. Money Advice Centre, 93 </a:t>
            </a:r>
            <a:r>
              <a:rPr lang="en-GB" sz="900" dirty="0" err="1">
                <a:solidFill>
                  <a:schemeClr val="accent1"/>
                </a:solidFill>
                <a:effectLst/>
                <a:ea typeface="Arial" panose="020B0604020202020204" pitchFamily="34" charset="0"/>
              </a:rPr>
              <a:t>Haslewood</a:t>
            </a:r>
            <a:r>
              <a:rPr lang="en-GB" sz="900" dirty="0">
                <a:solidFill>
                  <a:schemeClr val="accent1"/>
                </a:solidFill>
                <a:effectLst/>
                <a:ea typeface="Arial" panose="020B0604020202020204" pitchFamily="34" charset="0"/>
              </a:rPr>
              <a:t> Drive, Leeds, LS9 7PS</a:t>
            </a:r>
            <a:br>
              <a:rPr lang="en-GB" sz="900" dirty="0">
                <a:solidFill>
                  <a:schemeClr val="accent1"/>
                </a:solidFill>
                <a:effectLst/>
                <a:ea typeface="Arial" panose="020B0604020202020204" pitchFamily="34" charset="0"/>
              </a:rPr>
            </a:br>
            <a:r>
              <a:rPr lang="en-GB" sz="900" dirty="0">
                <a:solidFill>
                  <a:schemeClr val="accent1"/>
                </a:solidFill>
                <a:effectLst/>
                <a:ea typeface="Arial" panose="020B0604020202020204" pitchFamily="34" charset="0"/>
              </a:rPr>
              <a:t>0113 2350276 Email: admin@egac.org</a:t>
            </a:r>
            <a:endParaRPr lang="en-GB" sz="900" dirty="0">
              <a:solidFill>
                <a:schemeClr val="accent1"/>
              </a:solidFill>
              <a:effectLst/>
              <a:ea typeface="Calibri" panose="020F0502020204030204" pitchFamily="34" charset="0"/>
            </a:endParaRPr>
          </a:p>
          <a:p>
            <a:pPr algn="ctr">
              <a:lnSpc>
                <a:spcPct val="107000"/>
              </a:lnSpc>
              <a:spcAft>
                <a:spcPts val="800"/>
              </a:spcAft>
            </a:pPr>
            <a:endParaRPr lang="en-GB" sz="900" dirty="0">
              <a:solidFill>
                <a:schemeClr val="accent1"/>
              </a:solidFill>
              <a:effectLst/>
              <a:ea typeface="Arial" panose="020B0604020202020204" pitchFamily="34" charset="0"/>
            </a:endParaRPr>
          </a:p>
          <a:p>
            <a:pPr algn="ctr">
              <a:lnSpc>
                <a:spcPct val="107000"/>
              </a:lnSpc>
              <a:spcAft>
                <a:spcPts val="800"/>
              </a:spcAft>
            </a:pPr>
            <a:endParaRPr lang="en-GB" sz="900" dirty="0">
              <a:solidFill>
                <a:schemeClr val="accent1"/>
              </a:solidFill>
              <a:effectLst/>
              <a:ea typeface="Calibri" panose="020F0502020204030204" pitchFamily="34" charset="0"/>
            </a:endParaRPr>
          </a:p>
        </p:txBody>
      </p:sp>
      <p:pic>
        <p:nvPicPr>
          <p:cNvPr id="23" name="Picture 5">
            <a:extLst>
              <a:ext uri="{FF2B5EF4-FFF2-40B4-BE49-F238E27FC236}">
                <a16:creationId xmlns:a16="http://schemas.microsoft.com/office/drawing/2014/main" id="{BC6ADE59-05F6-4F56-A3E2-B7A0CE3DA5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5123"/>
          <a:stretch/>
        </p:blipFill>
        <p:spPr bwMode="auto">
          <a:xfrm>
            <a:off x="356527" y="8644745"/>
            <a:ext cx="2784637" cy="1140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TextBox 39">
            <a:extLst>
              <a:ext uri="{FF2B5EF4-FFF2-40B4-BE49-F238E27FC236}">
                <a16:creationId xmlns:a16="http://schemas.microsoft.com/office/drawing/2014/main" id="{80C4789C-1C10-45CD-9735-18D63BF47279}"/>
              </a:ext>
            </a:extLst>
          </p:cNvPr>
          <p:cNvSpPr txBox="1"/>
          <p:nvPr/>
        </p:nvSpPr>
        <p:spPr>
          <a:xfrm>
            <a:off x="-2952" y="1976766"/>
            <a:ext cx="6857999" cy="2270109"/>
          </a:xfrm>
          <a:prstGeom prst="rect">
            <a:avLst/>
          </a:prstGeom>
          <a:noFill/>
        </p:spPr>
        <p:txBody>
          <a:bodyPr wrap="square">
            <a:spAutoFit/>
          </a:bodyPr>
          <a:lstStyle/>
          <a:p>
            <a:pPr marR="4445" algn="ctr">
              <a:lnSpc>
                <a:spcPct val="150000"/>
              </a:lnSpc>
              <a:spcAft>
                <a:spcPts val="1200"/>
              </a:spcAft>
            </a:pPr>
            <a:r>
              <a:rPr lang="en-GB" sz="1600" b="1" dirty="0">
                <a:solidFill>
                  <a:schemeClr val="accent1"/>
                </a:solidFill>
                <a:effectLst/>
                <a:latin typeface="Calibri" panose="020F0502020204030204" pitchFamily="34" charset="0"/>
                <a:ea typeface="Calibri" panose="020F0502020204030204" pitchFamily="34" charset="0"/>
              </a:rPr>
              <a:t>ARE YOU STRUGGLING FINANCIALLY? </a:t>
            </a:r>
            <a:br>
              <a:rPr lang="en-GB" sz="1600" b="1" dirty="0">
                <a:solidFill>
                  <a:schemeClr val="accent1"/>
                </a:solidFill>
                <a:effectLst/>
                <a:latin typeface="Calibri" panose="020F0502020204030204" pitchFamily="34" charset="0"/>
                <a:ea typeface="Calibri" panose="020F0502020204030204" pitchFamily="34" charset="0"/>
              </a:rPr>
            </a:br>
            <a:r>
              <a:rPr lang="en-GB" sz="1600" b="1" dirty="0">
                <a:solidFill>
                  <a:schemeClr val="accent1"/>
                </a:solidFill>
                <a:effectLst/>
                <a:latin typeface="Calibri" panose="020F0502020204030204" pitchFamily="34" charset="0"/>
                <a:ea typeface="Calibri" panose="020F0502020204030204" pitchFamily="34" charset="0"/>
              </a:rPr>
              <a:t>ARE YOU WORRIED ABOUT MONEY?</a:t>
            </a:r>
            <a:br>
              <a:rPr lang="en-GB" sz="1600" b="1" dirty="0">
                <a:solidFill>
                  <a:schemeClr val="accent1"/>
                </a:solidFill>
                <a:effectLst/>
                <a:latin typeface="Calibri" panose="020F0502020204030204" pitchFamily="34" charset="0"/>
                <a:ea typeface="Calibri" panose="020F0502020204030204" pitchFamily="34" charset="0"/>
              </a:rPr>
            </a:br>
            <a:r>
              <a:rPr lang="en-GB" sz="1600" b="1" dirty="0">
                <a:solidFill>
                  <a:schemeClr val="accent1"/>
                </a:solidFill>
                <a:effectLst/>
                <a:latin typeface="Calibri" panose="020F0502020204030204" pitchFamily="34" charset="0"/>
                <a:ea typeface="Calibri" panose="020F0502020204030204" pitchFamily="34" charset="0"/>
              </a:rPr>
              <a:t>ARE YOU BEING CHASED BY COMPANIES TO REPAY YOUR DEBTS?</a:t>
            </a:r>
            <a:br>
              <a:rPr lang="en-GB" sz="1600" b="1" dirty="0">
                <a:solidFill>
                  <a:schemeClr val="accent1"/>
                </a:solidFill>
                <a:effectLst/>
                <a:latin typeface="Calibri" panose="020F0502020204030204" pitchFamily="34" charset="0"/>
                <a:ea typeface="Calibri" panose="020F0502020204030204" pitchFamily="34" charset="0"/>
              </a:rPr>
            </a:br>
            <a:r>
              <a:rPr lang="en-GB" sz="1600" b="1" dirty="0">
                <a:solidFill>
                  <a:schemeClr val="accent1"/>
                </a:solidFill>
                <a:effectLst/>
                <a:latin typeface="Calibri" panose="020F0502020204030204" pitchFamily="34" charset="0"/>
                <a:ea typeface="Calibri" panose="020F0502020204030204" pitchFamily="34" charset="0"/>
              </a:rPr>
              <a:t>ARE BAILIFFS TAKING ACTION? </a:t>
            </a:r>
            <a:br>
              <a:rPr lang="en-GB" sz="1600" dirty="0">
                <a:solidFill>
                  <a:schemeClr val="accent1"/>
                </a:solidFill>
                <a:latin typeface="Calibri" panose="020F0502020204030204" pitchFamily="34" charset="0"/>
                <a:ea typeface="Calibri" panose="020F0502020204030204" pitchFamily="34" charset="0"/>
              </a:rPr>
            </a:br>
            <a:r>
              <a:rPr lang="en-GB" sz="1600" b="1" dirty="0">
                <a:solidFill>
                  <a:schemeClr val="accent1"/>
                </a:solidFill>
                <a:effectLst/>
                <a:latin typeface="Calibri" panose="020F0502020204030204" pitchFamily="34" charset="0"/>
                <a:ea typeface="Calibri" panose="020F0502020204030204" pitchFamily="34" charset="0"/>
              </a:rPr>
              <a:t>ARE YOU STRUGGLING TO PAY YOUR BILLS? </a:t>
            </a:r>
            <a:br>
              <a:rPr lang="en-GB" sz="1600" dirty="0">
                <a:solidFill>
                  <a:schemeClr val="accent1"/>
                </a:solidFill>
                <a:latin typeface="Calibri" panose="020F0502020204030204" pitchFamily="34" charset="0"/>
                <a:ea typeface="Calibri" panose="020F0502020204030204" pitchFamily="34" charset="0"/>
              </a:rPr>
            </a:br>
            <a:r>
              <a:rPr lang="en-GB" sz="1600" b="1" dirty="0">
                <a:solidFill>
                  <a:schemeClr val="accent1"/>
                </a:solidFill>
                <a:effectLst/>
                <a:latin typeface="Calibri" panose="020F0502020204030204" pitchFamily="34" charset="0"/>
                <a:ea typeface="Calibri" panose="020F0502020204030204" pitchFamily="34" charset="0"/>
              </a:rPr>
              <a:t>NEED HELP WITH BENEFITS? </a:t>
            </a:r>
            <a:endParaRPr lang="en-GB" sz="1600" dirty="0">
              <a:solidFill>
                <a:schemeClr val="accent1"/>
              </a:solidFill>
              <a:effectLst/>
              <a:latin typeface="Calibri" panose="020F0502020204030204" pitchFamily="34" charset="0"/>
              <a:ea typeface="Calibri" panose="020F0502020204030204" pitchFamily="34" charset="0"/>
            </a:endParaRPr>
          </a:p>
        </p:txBody>
      </p:sp>
      <p:sp>
        <p:nvSpPr>
          <p:cNvPr id="41" name="TextBox 40">
            <a:extLst>
              <a:ext uri="{FF2B5EF4-FFF2-40B4-BE49-F238E27FC236}">
                <a16:creationId xmlns:a16="http://schemas.microsoft.com/office/drawing/2014/main" id="{173ACA82-0D99-47D8-BFF3-71F44D5042A2}"/>
              </a:ext>
            </a:extLst>
          </p:cNvPr>
          <p:cNvSpPr txBox="1"/>
          <p:nvPr/>
        </p:nvSpPr>
        <p:spPr>
          <a:xfrm>
            <a:off x="-2953" y="4418967"/>
            <a:ext cx="6858000" cy="968278"/>
          </a:xfrm>
          <a:prstGeom prst="rect">
            <a:avLst/>
          </a:prstGeom>
          <a:noFill/>
        </p:spPr>
        <p:txBody>
          <a:bodyPr wrap="square">
            <a:spAutoFit/>
          </a:bodyPr>
          <a:lstStyle/>
          <a:p>
            <a:pPr marL="119380" algn="ctr">
              <a:lnSpc>
                <a:spcPct val="107000"/>
              </a:lnSpc>
              <a:spcAft>
                <a:spcPts val="105"/>
              </a:spcAft>
            </a:pPr>
            <a:r>
              <a:rPr lang="en-GB" b="1" kern="0" dirty="0">
                <a:solidFill>
                  <a:srgbClr val="FF0000"/>
                </a:solidFill>
                <a:ea typeface="Arial" panose="020B0604020202020204" pitchFamily="34" charset="0"/>
              </a:rPr>
              <a:t>"</a:t>
            </a:r>
            <a:r>
              <a:rPr lang="en-GB" b="1" kern="0" dirty="0">
                <a:solidFill>
                  <a:srgbClr val="FF0000"/>
                </a:solidFill>
                <a:effectLst/>
                <a:ea typeface="Arial" panose="020B0604020202020204" pitchFamily="34" charset="0"/>
              </a:rPr>
              <a:t>WITH </a:t>
            </a:r>
            <a:r>
              <a:rPr lang="en-GB" b="1" u="sng" kern="0" dirty="0">
                <a:solidFill>
                  <a:srgbClr val="FF0000"/>
                </a:solidFill>
                <a:effectLst/>
                <a:uFill>
                  <a:solidFill>
                    <a:srgbClr val="000000"/>
                  </a:solidFill>
                </a:uFill>
                <a:ea typeface="Arial" panose="020B0604020202020204" pitchFamily="34" charset="0"/>
              </a:rPr>
              <a:t>MONEY BUDDIES</a:t>
            </a:r>
            <a:r>
              <a:rPr lang="en-GB" b="1" u="sng" kern="0" dirty="0">
                <a:solidFill>
                  <a:srgbClr val="FF0000"/>
                </a:solidFill>
                <a:effectLst/>
                <a:ea typeface="Arial" panose="020B0604020202020204" pitchFamily="34" charset="0"/>
              </a:rPr>
              <a:t> </a:t>
            </a:r>
            <a:r>
              <a:rPr lang="en-GB" b="1" kern="0" dirty="0">
                <a:solidFill>
                  <a:srgbClr val="FF0000"/>
                </a:solidFill>
                <a:effectLst/>
                <a:ea typeface="Arial" panose="020B0604020202020204" pitchFamily="34" charset="0"/>
              </a:rPr>
              <a:t>YOU HAVE ACCESS TO FREE EXPERT LEGAL ADVICE </a:t>
            </a:r>
            <a:r>
              <a:rPr lang="en-GB" b="1" dirty="0">
                <a:solidFill>
                  <a:srgbClr val="FF0000"/>
                </a:solidFill>
                <a:effectLst/>
                <a:ea typeface="Arial" panose="020B0604020202020204" pitchFamily="34" charset="0"/>
              </a:rPr>
              <a:t>AND SUPPORT WHICH HAS BEEN PROVEN TO STOP PEOPLE CHASING THE PEOPLE WE ARE HELPING FOR DEBTS.” </a:t>
            </a:r>
            <a:endParaRPr lang="en-GB" b="1" dirty="0">
              <a:solidFill>
                <a:srgbClr val="FF0000"/>
              </a:solidFill>
              <a:effectLst/>
              <a:ea typeface="Calibri" panose="020F0502020204030204" pitchFamily="34" charset="0"/>
            </a:endParaRPr>
          </a:p>
        </p:txBody>
      </p:sp>
      <p:sp>
        <p:nvSpPr>
          <p:cNvPr id="42" name="TextBox 41">
            <a:extLst>
              <a:ext uri="{FF2B5EF4-FFF2-40B4-BE49-F238E27FC236}">
                <a16:creationId xmlns:a16="http://schemas.microsoft.com/office/drawing/2014/main" id="{DDD37A97-1B70-4F67-A8E4-B1A7D2027E59}"/>
              </a:ext>
            </a:extLst>
          </p:cNvPr>
          <p:cNvSpPr txBox="1"/>
          <p:nvPr/>
        </p:nvSpPr>
        <p:spPr>
          <a:xfrm>
            <a:off x="0" y="5575166"/>
            <a:ext cx="6858000" cy="1317733"/>
          </a:xfrm>
          <a:prstGeom prst="rect">
            <a:avLst/>
          </a:prstGeom>
          <a:noFill/>
        </p:spPr>
        <p:txBody>
          <a:bodyPr wrap="square">
            <a:spAutoFit/>
          </a:bodyPr>
          <a:lstStyle/>
          <a:p>
            <a:pPr marL="49530" marR="3810" indent="-6350" algn="ctr">
              <a:lnSpc>
                <a:spcPct val="107000"/>
              </a:lnSpc>
              <a:spcAft>
                <a:spcPts val="1125"/>
              </a:spcAft>
            </a:pPr>
            <a:r>
              <a:rPr lang="en-GB" sz="1400" b="1" dirty="0">
                <a:solidFill>
                  <a:schemeClr val="accent1"/>
                </a:solidFill>
                <a:latin typeface="Calibri" panose="020F0502020204030204" pitchFamily="34" charset="0"/>
                <a:ea typeface="Calibri" panose="020F0502020204030204" pitchFamily="34" charset="0"/>
              </a:rPr>
              <a:t>MONEY BUDDIES ARE THERE TO HELP HEALTH AND SOCIAL CARE STAFF ACROSS THE DISTRICT </a:t>
            </a:r>
            <a:r>
              <a:rPr lang="en-GB" sz="1400" b="1" dirty="0">
                <a:solidFill>
                  <a:schemeClr val="accent1"/>
                </a:solidFill>
                <a:effectLst/>
                <a:latin typeface="Calibri" panose="020F0502020204030204" pitchFamily="34" charset="0"/>
                <a:ea typeface="Calibri" panose="020F0502020204030204" pitchFamily="34" charset="0"/>
              </a:rPr>
              <a:t>DURING THE CURRENT FINANCIAL CRISIS.  </a:t>
            </a:r>
          </a:p>
          <a:p>
            <a:pPr marL="49530" marR="3810" indent="-6350" algn="ctr">
              <a:lnSpc>
                <a:spcPct val="107000"/>
              </a:lnSpc>
              <a:spcAft>
                <a:spcPts val="1125"/>
              </a:spcAft>
            </a:pPr>
            <a:r>
              <a:rPr lang="en-GB" sz="1400" b="1" dirty="0">
                <a:solidFill>
                  <a:schemeClr val="accent1"/>
                </a:solidFill>
                <a:effectLst/>
                <a:latin typeface="Calibri" panose="020F0502020204030204" pitchFamily="34" charset="0"/>
                <a:ea typeface="Calibri" panose="020F0502020204030204" pitchFamily="34" charset="0"/>
              </a:rPr>
              <a:t>YOU WILL NOT FEEL ALONE WITH A MONEY BUDDY BY YOUR SIDE </a:t>
            </a:r>
            <a:endParaRPr lang="en-GB" sz="1400" dirty="0">
              <a:solidFill>
                <a:schemeClr val="accent1"/>
              </a:solidFill>
              <a:effectLst/>
              <a:latin typeface="Calibri" panose="020F0502020204030204" pitchFamily="34" charset="0"/>
              <a:ea typeface="Calibri" panose="020F0502020204030204" pitchFamily="34" charset="0"/>
            </a:endParaRPr>
          </a:p>
          <a:p>
            <a:pPr marL="49530" indent="-6350" algn="ctr">
              <a:lnSpc>
                <a:spcPct val="107000"/>
              </a:lnSpc>
              <a:spcAft>
                <a:spcPts val="1295"/>
              </a:spcAft>
            </a:pPr>
            <a:r>
              <a:rPr lang="en-GB" sz="1600" b="1" dirty="0">
                <a:solidFill>
                  <a:schemeClr val="accent1"/>
                </a:solidFill>
                <a:effectLst/>
                <a:latin typeface="Calibri" panose="020F0502020204030204" pitchFamily="34" charset="0"/>
                <a:ea typeface="Calibri" panose="020F0502020204030204" pitchFamily="34" charset="0"/>
              </a:rPr>
              <a:t>To book an appointment or for further information, please complete the link:  </a:t>
            </a:r>
            <a:endParaRPr lang="en-GB" sz="1600" dirty="0">
              <a:solidFill>
                <a:schemeClr val="accent1"/>
              </a:solidFill>
              <a:effectLst/>
              <a:latin typeface="Calibri" panose="020F0502020204030204" pitchFamily="34" charset="0"/>
              <a:ea typeface="Calibri" panose="020F0502020204030204" pitchFamily="34" charset="0"/>
            </a:endParaRPr>
          </a:p>
        </p:txBody>
      </p:sp>
      <p:sp>
        <p:nvSpPr>
          <p:cNvPr id="44" name="TextBox 43">
            <a:extLst>
              <a:ext uri="{FF2B5EF4-FFF2-40B4-BE49-F238E27FC236}">
                <a16:creationId xmlns:a16="http://schemas.microsoft.com/office/drawing/2014/main" id="{DDEED45A-957F-44D3-9E74-B3852BA58C3A}"/>
              </a:ext>
            </a:extLst>
          </p:cNvPr>
          <p:cNvSpPr txBox="1"/>
          <p:nvPr/>
        </p:nvSpPr>
        <p:spPr>
          <a:xfrm>
            <a:off x="0" y="6852109"/>
            <a:ext cx="6855047" cy="338554"/>
          </a:xfrm>
          <a:prstGeom prst="rect">
            <a:avLst/>
          </a:prstGeom>
          <a:noFill/>
        </p:spPr>
        <p:txBody>
          <a:bodyPr wrap="square">
            <a:spAutoFit/>
          </a:bodyPr>
          <a:lstStyle/>
          <a:p>
            <a:pPr algn="ctr"/>
            <a:r>
              <a:rPr lang="en-GB" sz="1600" b="1" dirty="0">
                <a:solidFill>
                  <a:srgbClr val="0000FF"/>
                </a:solidFill>
                <a:effectLst/>
                <a:latin typeface="Calibri" panose="020F0502020204030204" pitchFamily="34" charset="0"/>
                <a:ea typeface="Calibri" panose="020F0502020204030204" pitchFamily="34" charset="0"/>
                <a:hlinkClick r:id="rId5"/>
              </a:rPr>
              <a:t>https://forms.gle/8KCy2G1QWcKZAXb76</a:t>
            </a:r>
            <a:endParaRPr lang="en-GB" sz="1600" dirty="0"/>
          </a:p>
        </p:txBody>
      </p:sp>
      <p:sp>
        <p:nvSpPr>
          <p:cNvPr id="46" name="TextBox 45">
            <a:extLst>
              <a:ext uri="{FF2B5EF4-FFF2-40B4-BE49-F238E27FC236}">
                <a16:creationId xmlns:a16="http://schemas.microsoft.com/office/drawing/2014/main" id="{775F3A9D-F4A8-47AC-ADC0-ACA0C5B549A1}"/>
              </a:ext>
            </a:extLst>
          </p:cNvPr>
          <p:cNvSpPr txBox="1"/>
          <p:nvPr/>
        </p:nvSpPr>
        <p:spPr>
          <a:xfrm>
            <a:off x="0" y="7278095"/>
            <a:ext cx="6858000" cy="344069"/>
          </a:xfrm>
          <a:prstGeom prst="rect">
            <a:avLst/>
          </a:prstGeom>
          <a:noFill/>
        </p:spPr>
        <p:txBody>
          <a:bodyPr wrap="square">
            <a:spAutoFit/>
          </a:bodyPr>
          <a:lstStyle/>
          <a:p>
            <a:pPr marL="40005" algn="ctr">
              <a:lnSpc>
                <a:spcPct val="107000"/>
              </a:lnSpc>
              <a:spcAft>
                <a:spcPts val="1115"/>
              </a:spcAft>
            </a:pPr>
            <a:r>
              <a:rPr lang="en-GB" sz="1600" b="1" dirty="0">
                <a:solidFill>
                  <a:schemeClr val="accent1"/>
                </a:solidFill>
                <a:effectLst/>
                <a:latin typeface="Calibri" panose="020F0502020204030204" pitchFamily="34" charset="0"/>
                <a:ea typeface="Calibri" panose="020F0502020204030204" pitchFamily="34" charset="0"/>
              </a:rPr>
              <a:t>Or call us on </a:t>
            </a:r>
            <a:r>
              <a:rPr lang="en-GB" sz="1600" dirty="0">
                <a:solidFill>
                  <a:schemeClr val="accent1"/>
                </a:solidFill>
                <a:effectLst/>
                <a:latin typeface="Calibri" panose="020F0502020204030204" pitchFamily="34" charset="0"/>
                <a:ea typeface="Calibri" panose="020F0502020204030204" pitchFamily="34" charset="0"/>
              </a:rPr>
              <a:t>0113 2350276 / E-mail: </a:t>
            </a:r>
            <a:r>
              <a:rPr lang="en-GB" sz="1600" u="sng" dirty="0">
                <a:solidFill>
                  <a:schemeClr val="accent1"/>
                </a:solidFill>
                <a:effectLst/>
                <a:uFill>
                  <a:solidFill>
                    <a:srgbClr val="0000FF"/>
                  </a:solidFill>
                </a:uFill>
                <a:latin typeface="Calibri" panose="020F0502020204030204" pitchFamily="34" charset="0"/>
                <a:ea typeface="Calibri" panose="020F0502020204030204" pitchFamily="34" charset="0"/>
              </a:rPr>
              <a:t>admin@egac.org</a:t>
            </a:r>
            <a:r>
              <a:rPr lang="en-GB" sz="1600" dirty="0">
                <a:solidFill>
                  <a:schemeClr val="accent1"/>
                </a:solidFill>
                <a:effectLst/>
                <a:latin typeface="Calibri" panose="020F0502020204030204" pitchFamily="34" charset="0"/>
                <a:ea typeface="Calibri" panose="020F0502020204030204" pitchFamily="34" charset="0"/>
              </a:rPr>
              <a:t>   </a:t>
            </a:r>
            <a:endParaRPr lang="en-GB" sz="1200" dirty="0">
              <a:solidFill>
                <a:schemeClr val="accent1"/>
              </a:solidFill>
              <a:effectLst/>
              <a:latin typeface="Calibri" panose="020F0502020204030204" pitchFamily="34" charset="0"/>
              <a:ea typeface="Calibri" panose="020F0502020204030204" pitchFamily="34" charset="0"/>
            </a:endParaRPr>
          </a:p>
        </p:txBody>
      </p:sp>
      <p:grpSp>
        <p:nvGrpSpPr>
          <p:cNvPr id="49" name="Group 48">
            <a:extLst>
              <a:ext uri="{FF2B5EF4-FFF2-40B4-BE49-F238E27FC236}">
                <a16:creationId xmlns:a16="http://schemas.microsoft.com/office/drawing/2014/main" id="{DCF8DE95-FB5B-434A-9740-57F5B67F5289}"/>
              </a:ext>
            </a:extLst>
          </p:cNvPr>
          <p:cNvGrpSpPr/>
          <p:nvPr/>
        </p:nvGrpSpPr>
        <p:grpSpPr>
          <a:xfrm>
            <a:off x="4281018" y="8478937"/>
            <a:ext cx="2259292" cy="1477863"/>
            <a:chOff x="0" y="0"/>
            <a:chExt cx="2259840" cy="1478402"/>
          </a:xfrm>
        </p:grpSpPr>
        <p:sp>
          <p:nvSpPr>
            <p:cNvPr id="50" name="Rectangle 49">
              <a:extLst>
                <a:ext uri="{FF2B5EF4-FFF2-40B4-BE49-F238E27FC236}">
                  <a16:creationId xmlns:a16="http://schemas.microsoft.com/office/drawing/2014/main" id="{6D8F3F42-B309-48A8-9201-8F2881813642}"/>
                </a:ext>
              </a:extLst>
            </p:cNvPr>
            <p:cNvSpPr/>
            <p:nvPr/>
          </p:nvSpPr>
          <p:spPr>
            <a:xfrm>
              <a:off x="2206244" y="1236852"/>
              <a:ext cx="53596" cy="241550"/>
            </a:xfrm>
            <a:prstGeom prst="rect">
              <a:avLst/>
            </a:prstGeom>
            <a:ln>
              <a:noFill/>
            </a:ln>
          </p:spPr>
          <p:txBody>
            <a:bodyPr vert="horz" lIns="0" tIns="0" rIns="0" bIns="0" rtlCol="0">
              <a:noAutofit/>
            </a:bodyPr>
            <a:lstStyle/>
            <a:p>
              <a:pPr>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pic>
          <p:nvPicPr>
            <p:cNvPr id="51" name="Picture 50">
              <a:extLst>
                <a:ext uri="{FF2B5EF4-FFF2-40B4-BE49-F238E27FC236}">
                  <a16:creationId xmlns:a16="http://schemas.microsoft.com/office/drawing/2014/main" id="{B022CA29-39E0-4D71-9DC7-4218724C590F}"/>
                </a:ext>
              </a:extLst>
            </p:cNvPr>
            <p:cNvPicPr>
              <a:picLocks noChangeAspect="1"/>
            </p:cNvPicPr>
            <p:nvPr/>
          </p:nvPicPr>
          <p:blipFill>
            <a:blip r:embed="rId6"/>
            <a:stretch>
              <a:fillRect/>
            </a:stretch>
          </p:blipFill>
          <p:spPr>
            <a:xfrm>
              <a:off x="15875" y="15875"/>
              <a:ext cx="2143125" cy="1304925"/>
            </a:xfrm>
            <a:prstGeom prst="rect">
              <a:avLst/>
            </a:prstGeom>
          </p:spPr>
        </p:pic>
        <p:sp>
          <p:nvSpPr>
            <p:cNvPr id="52" name="Shape 140">
              <a:extLst>
                <a:ext uri="{FF2B5EF4-FFF2-40B4-BE49-F238E27FC236}">
                  <a16:creationId xmlns:a16="http://schemas.microsoft.com/office/drawing/2014/main" id="{6603E0D4-BDF8-4FF6-9639-5CECE821E1BC}"/>
                </a:ext>
              </a:extLst>
            </p:cNvPr>
            <p:cNvSpPr/>
            <p:nvPr/>
          </p:nvSpPr>
          <p:spPr>
            <a:xfrm>
              <a:off x="0" y="0"/>
              <a:ext cx="2174875" cy="1336675"/>
            </a:xfrm>
            <a:custGeom>
              <a:avLst/>
              <a:gdLst/>
              <a:ahLst/>
              <a:cxnLst/>
              <a:rect l="0" t="0" r="0" b="0"/>
              <a:pathLst>
                <a:path w="2174875" h="1336675">
                  <a:moveTo>
                    <a:pt x="0" y="1336675"/>
                  </a:moveTo>
                  <a:lnTo>
                    <a:pt x="2174875" y="1336675"/>
                  </a:lnTo>
                  <a:lnTo>
                    <a:pt x="2174875" y="0"/>
                  </a:lnTo>
                  <a:lnTo>
                    <a:pt x="0" y="0"/>
                  </a:lnTo>
                  <a:close/>
                </a:path>
              </a:pathLst>
            </a:custGeom>
            <a:ln w="31750" cap="flat">
              <a:round/>
            </a:ln>
          </p:spPr>
          <p:style>
            <a:lnRef idx="1">
              <a:srgbClr val="4F81BD"/>
            </a:lnRef>
            <a:fillRef idx="0">
              <a:srgbClr val="000000">
                <a:alpha val="0"/>
              </a:srgbClr>
            </a:fillRef>
            <a:effectRef idx="0">
              <a:scrgbClr r="0" g="0" b="0"/>
            </a:effectRef>
            <a:fontRef idx="none"/>
          </p:style>
          <p:txBody>
            <a:bodyPr/>
            <a:lstStyle/>
            <a:p>
              <a:endParaRPr lang="en-GB"/>
            </a:p>
          </p:txBody>
        </p:sp>
      </p:grpSp>
      <p:sp>
        <p:nvSpPr>
          <p:cNvPr id="53" name="Rectangle 22">
            <a:extLst>
              <a:ext uri="{FF2B5EF4-FFF2-40B4-BE49-F238E27FC236}">
                <a16:creationId xmlns:a16="http://schemas.microsoft.com/office/drawing/2014/main" id="{0BFE96C4-B798-431C-810A-368971ADDD03}"/>
              </a:ext>
            </a:extLst>
          </p:cNvPr>
          <p:cNvSpPr>
            <a:spLocks noChangeArrowheads="1"/>
          </p:cNvSpPr>
          <p:nvPr/>
        </p:nvSpPr>
        <p:spPr bwMode="auto">
          <a:xfrm>
            <a:off x="272230" y="7844745"/>
            <a:ext cx="6529234" cy="551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75" tIns="45720" rIns="9144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rgbClr val="000000"/>
              </a:solidFill>
              <a:effectLst/>
              <a:latin typeface="Arial" panose="020B0604020202020204" pitchFamily="34" charset="0"/>
              <a:ea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56" name="TextBox 55">
            <a:extLst>
              <a:ext uri="{FF2B5EF4-FFF2-40B4-BE49-F238E27FC236}">
                <a16:creationId xmlns:a16="http://schemas.microsoft.com/office/drawing/2014/main" id="{F46BC4A4-7C74-4BA2-A61F-0B6B453C09C1}"/>
              </a:ext>
            </a:extLst>
          </p:cNvPr>
          <p:cNvSpPr txBox="1"/>
          <p:nvPr/>
        </p:nvSpPr>
        <p:spPr>
          <a:xfrm>
            <a:off x="-56536" y="8034777"/>
            <a:ext cx="6858000" cy="369332"/>
          </a:xfrm>
          <a:prstGeom prst="rect">
            <a:avLst/>
          </a:prstGeom>
          <a:noFill/>
        </p:spPr>
        <p:txBody>
          <a:bodyPr wrap="square">
            <a:spAutoFit/>
          </a:bodyPr>
          <a:lstStyle/>
          <a:p>
            <a:pPr algn="ctr"/>
            <a:r>
              <a:rPr kumimoji="0" lang="en-GB" altLang="en-US" sz="1800" b="1" i="0" u="none" strike="noStrike" cap="none" normalizeH="0" baseline="0" dirty="0">
                <a:ln>
                  <a:noFill/>
                </a:ln>
                <a:solidFill>
                  <a:schemeClr val="accent1"/>
                </a:solidFill>
                <a:effectLst/>
                <a:latin typeface="Arial" panose="020B0604020202020204" pitchFamily="34" charset="0"/>
                <a:ea typeface="Calibri" panose="020F0502020204030204" pitchFamily="34" charset="0"/>
              </a:rPr>
              <a:t>WE DON’T CHARGE | WE DON’T TELL| WE DON’T JUDGE </a:t>
            </a:r>
            <a:endParaRPr lang="en-GB" dirty="0">
              <a:solidFill>
                <a:schemeClr val="accent1"/>
              </a:solidFill>
            </a:endParaRPr>
          </a:p>
        </p:txBody>
      </p:sp>
    </p:spTree>
    <p:extLst>
      <p:ext uri="{BB962C8B-B14F-4D97-AF65-F5344CB8AC3E}">
        <p14:creationId xmlns:p14="http://schemas.microsoft.com/office/powerpoint/2010/main" val="66099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532C0E9-B7FB-4BAB-90B5-E1448C8A59FD}"/>
              </a:ext>
            </a:extLst>
          </p:cNvPr>
          <p:cNvGrpSpPr>
            <a:grpSpLocks noChangeAspect="1"/>
          </p:cNvGrpSpPr>
          <p:nvPr/>
        </p:nvGrpSpPr>
        <p:grpSpPr>
          <a:xfrm>
            <a:off x="-2951" y="-72817"/>
            <a:ext cx="6857999" cy="1641194"/>
            <a:chOff x="-910562" y="180974"/>
            <a:chExt cx="7948540" cy="1902339"/>
          </a:xfrm>
        </p:grpSpPr>
        <p:pic>
          <p:nvPicPr>
            <p:cNvPr id="5" name="Picture 4">
              <a:extLst>
                <a:ext uri="{FF2B5EF4-FFF2-40B4-BE49-F238E27FC236}">
                  <a16:creationId xmlns:a16="http://schemas.microsoft.com/office/drawing/2014/main" id="{8A4A77D6-1D47-4D98-8C01-F5058F5955E8}"/>
                </a:ext>
              </a:extLst>
            </p:cNvPr>
            <p:cNvPicPr/>
            <p:nvPr/>
          </p:nvPicPr>
          <p:blipFill rotWithShape="1">
            <a:blip r:embed="rId2"/>
            <a:srcRect l="27096" t="8309" r="26874" b="5650"/>
            <a:stretch/>
          </p:blipFill>
          <p:spPr>
            <a:xfrm>
              <a:off x="-910562" y="264441"/>
              <a:ext cx="7948540" cy="1453801"/>
            </a:xfrm>
            <a:prstGeom prst="rect">
              <a:avLst/>
            </a:prstGeom>
            <a:ln>
              <a:noFill/>
            </a:ln>
          </p:spPr>
        </p:pic>
        <p:sp>
          <p:nvSpPr>
            <p:cNvPr id="6" name="Rectangle 5">
              <a:extLst>
                <a:ext uri="{FF2B5EF4-FFF2-40B4-BE49-F238E27FC236}">
                  <a16:creationId xmlns:a16="http://schemas.microsoft.com/office/drawing/2014/main" id="{1CC28432-71FE-4A10-AF92-217327982E7E}"/>
                </a:ext>
              </a:extLst>
            </p:cNvPr>
            <p:cNvSpPr/>
            <p:nvPr/>
          </p:nvSpPr>
          <p:spPr>
            <a:xfrm>
              <a:off x="719329" y="451816"/>
              <a:ext cx="46741" cy="187581"/>
            </a:xfrm>
            <a:prstGeom prst="rect">
              <a:avLst/>
            </a:prstGeom>
            <a:ln>
              <a:noFill/>
            </a:ln>
          </p:spPr>
          <p:txBody>
            <a:bodyPr vert="horz" lIns="0" tIns="0" rIns="0" bIns="0" rtlCol="0">
              <a:noAutofit/>
            </a:bodyPr>
            <a:lstStyle/>
            <a:p>
              <a:pPr>
                <a:lnSpc>
                  <a:spcPct val="107000"/>
                </a:lnSpc>
                <a:spcAft>
                  <a:spcPts val="800"/>
                </a:spcAft>
              </a:pPr>
              <a:r>
                <a:rPr lang="en-GB" sz="10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7" name="Shape 43">
              <a:extLst>
                <a:ext uri="{FF2B5EF4-FFF2-40B4-BE49-F238E27FC236}">
                  <a16:creationId xmlns:a16="http://schemas.microsoft.com/office/drawing/2014/main" id="{8A9A9285-B354-41C7-92B2-1D6C190E5B39}"/>
                </a:ext>
              </a:extLst>
            </p:cNvPr>
            <p:cNvSpPr/>
            <p:nvPr/>
          </p:nvSpPr>
          <p:spPr>
            <a:xfrm>
              <a:off x="2044065" y="180974"/>
              <a:ext cx="1532890" cy="1340486"/>
            </a:xfrm>
            <a:custGeom>
              <a:avLst/>
              <a:gdLst/>
              <a:ahLst/>
              <a:cxnLst/>
              <a:rect l="0" t="0" r="0" b="0"/>
              <a:pathLst>
                <a:path w="1532890" h="1340485">
                  <a:moveTo>
                    <a:pt x="766445" y="0"/>
                  </a:moveTo>
                  <a:cubicBezTo>
                    <a:pt x="1189736" y="0"/>
                    <a:pt x="1532890" y="300101"/>
                    <a:pt x="1532890" y="670306"/>
                  </a:cubicBezTo>
                  <a:cubicBezTo>
                    <a:pt x="1532890" y="1040384"/>
                    <a:pt x="1189736" y="1340485"/>
                    <a:pt x="766445" y="1340485"/>
                  </a:cubicBezTo>
                  <a:cubicBezTo>
                    <a:pt x="343154" y="1340485"/>
                    <a:pt x="0" y="1040384"/>
                    <a:pt x="0" y="670306"/>
                  </a:cubicBezTo>
                  <a:cubicBezTo>
                    <a:pt x="0" y="300101"/>
                    <a:pt x="343154" y="0"/>
                    <a:pt x="766445" y="0"/>
                  </a:cubicBezTo>
                  <a:close/>
                </a:path>
              </a:pathLst>
            </a:custGeom>
            <a:ln w="0" cap="flat">
              <a:noFill/>
              <a:miter lim="127000"/>
            </a:ln>
          </p:spPr>
          <p:style>
            <a:lnRef idx="0">
              <a:srgbClr val="000000">
                <a:alpha val="0"/>
              </a:srgbClr>
            </a:lnRef>
            <a:fillRef idx="1">
              <a:srgbClr val="FFC000"/>
            </a:fillRef>
            <a:effectRef idx="0">
              <a:scrgbClr r="0" g="0" b="0"/>
            </a:effectRef>
            <a:fontRef idx="none"/>
          </p:style>
          <p:txBody>
            <a:bodyPr/>
            <a:lstStyle/>
            <a:p>
              <a:endParaRPr lang="en-GB"/>
            </a:p>
          </p:txBody>
        </p:sp>
        <p:sp>
          <p:nvSpPr>
            <p:cNvPr id="8" name="Shape 44">
              <a:extLst>
                <a:ext uri="{FF2B5EF4-FFF2-40B4-BE49-F238E27FC236}">
                  <a16:creationId xmlns:a16="http://schemas.microsoft.com/office/drawing/2014/main" id="{14D2C2B5-F1EF-45D7-ACA7-D6598E852768}"/>
                </a:ext>
              </a:extLst>
            </p:cNvPr>
            <p:cNvSpPr/>
            <p:nvPr/>
          </p:nvSpPr>
          <p:spPr>
            <a:xfrm>
              <a:off x="2044065" y="180974"/>
              <a:ext cx="1532890" cy="1340486"/>
            </a:xfrm>
            <a:custGeom>
              <a:avLst/>
              <a:gdLst/>
              <a:ahLst/>
              <a:cxnLst/>
              <a:rect l="0" t="0" r="0" b="0"/>
              <a:pathLst>
                <a:path w="1532890" h="1340485">
                  <a:moveTo>
                    <a:pt x="0" y="670306"/>
                  </a:moveTo>
                  <a:cubicBezTo>
                    <a:pt x="0" y="300101"/>
                    <a:pt x="343154" y="0"/>
                    <a:pt x="766445" y="0"/>
                  </a:cubicBezTo>
                  <a:cubicBezTo>
                    <a:pt x="1189736" y="0"/>
                    <a:pt x="1532890" y="300101"/>
                    <a:pt x="1532890" y="670306"/>
                  </a:cubicBezTo>
                  <a:cubicBezTo>
                    <a:pt x="1532890" y="1040384"/>
                    <a:pt x="1189736" y="1340485"/>
                    <a:pt x="766445" y="1340485"/>
                  </a:cubicBezTo>
                  <a:cubicBezTo>
                    <a:pt x="343154" y="1340485"/>
                    <a:pt x="0" y="1040384"/>
                    <a:pt x="0" y="670306"/>
                  </a:cubicBezTo>
                  <a:close/>
                </a:path>
              </a:pathLst>
            </a:custGeom>
            <a:ln w="12700" cap="flat">
              <a:noFill/>
              <a:miter lim="127000"/>
            </a:ln>
          </p:spPr>
          <p:style>
            <a:lnRef idx="1">
              <a:srgbClr val="BC8C00"/>
            </a:lnRef>
            <a:fillRef idx="0">
              <a:srgbClr val="000000">
                <a:alpha val="0"/>
              </a:srgbClr>
            </a:fillRef>
            <a:effectRef idx="0">
              <a:scrgbClr r="0" g="0" b="0"/>
            </a:effectRef>
            <a:fontRef idx="none"/>
          </p:style>
          <p:txBody>
            <a:bodyPr/>
            <a:lstStyle/>
            <a:p>
              <a:endParaRPr lang="en-GB"/>
            </a:p>
          </p:txBody>
        </p:sp>
        <p:sp>
          <p:nvSpPr>
            <p:cNvPr id="9" name="Shape 45">
              <a:extLst>
                <a:ext uri="{FF2B5EF4-FFF2-40B4-BE49-F238E27FC236}">
                  <a16:creationId xmlns:a16="http://schemas.microsoft.com/office/drawing/2014/main" id="{C4E1803C-F84C-45F5-8036-9C8B07B1C159}"/>
                </a:ext>
              </a:extLst>
            </p:cNvPr>
            <p:cNvSpPr/>
            <p:nvPr/>
          </p:nvSpPr>
          <p:spPr>
            <a:xfrm>
              <a:off x="2728162" y="264441"/>
              <a:ext cx="1955037" cy="1818872"/>
            </a:xfrm>
            <a:custGeom>
              <a:avLst/>
              <a:gdLst/>
              <a:ahLst/>
              <a:cxnLst/>
              <a:rect l="0" t="0" r="0" b="0"/>
              <a:pathLst>
                <a:path w="1955038" h="1818866">
                  <a:moveTo>
                    <a:pt x="1245392" y="986"/>
                  </a:moveTo>
                  <a:cubicBezTo>
                    <a:pt x="1260719" y="1127"/>
                    <a:pt x="1276223" y="2782"/>
                    <a:pt x="1291717" y="6068"/>
                  </a:cubicBezTo>
                  <a:cubicBezTo>
                    <a:pt x="1343914" y="17117"/>
                    <a:pt x="1390015" y="45692"/>
                    <a:pt x="1422273" y="87094"/>
                  </a:cubicBezTo>
                  <a:cubicBezTo>
                    <a:pt x="1559560" y="56361"/>
                    <a:pt x="1693799" y="140562"/>
                    <a:pt x="1722120" y="275308"/>
                  </a:cubicBezTo>
                  <a:cubicBezTo>
                    <a:pt x="1724533" y="286612"/>
                    <a:pt x="1726057" y="298041"/>
                    <a:pt x="1726819" y="309599"/>
                  </a:cubicBezTo>
                  <a:cubicBezTo>
                    <a:pt x="1887347" y="381862"/>
                    <a:pt x="1955038" y="569821"/>
                    <a:pt x="1878076" y="729461"/>
                  </a:cubicBezTo>
                  <a:cubicBezTo>
                    <a:pt x="1854200" y="779117"/>
                    <a:pt x="1817751" y="822170"/>
                    <a:pt x="1772412" y="854428"/>
                  </a:cubicBezTo>
                  <a:cubicBezTo>
                    <a:pt x="1839849" y="986889"/>
                    <a:pt x="1784223" y="1150465"/>
                    <a:pt x="1648206" y="1219935"/>
                  </a:cubicBezTo>
                  <a:cubicBezTo>
                    <a:pt x="1602740" y="1243176"/>
                    <a:pt x="1551813" y="1253716"/>
                    <a:pt x="1501267" y="1250414"/>
                  </a:cubicBezTo>
                  <a:cubicBezTo>
                    <a:pt x="1532382" y="1421991"/>
                    <a:pt x="1415923" y="1588869"/>
                    <a:pt x="1241171" y="1622905"/>
                  </a:cubicBezTo>
                  <a:cubicBezTo>
                    <a:pt x="1168019" y="1637129"/>
                    <a:pt x="1092454" y="1625953"/>
                    <a:pt x="1027684" y="1591410"/>
                  </a:cubicBezTo>
                  <a:cubicBezTo>
                    <a:pt x="919988" y="1763114"/>
                    <a:pt x="693293" y="1818866"/>
                    <a:pt x="521208" y="1715869"/>
                  </a:cubicBezTo>
                  <a:cubicBezTo>
                    <a:pt x="519049" y="1714600"/>
                    <a:pt x="516890" y="1713329"/>
                    <a:pt x="514731" y="1711932"/>
                  </a:cubicBezTo>
                  <a:cubicBezTo>
                    <a:pt x="419354" y="1776321"/>
                    <a:pt x="290703" y="1753715"/>
                    <a:pt x="227584" y="1661387"/>
                  </a:cubicBezTo>
                  <a:cubicBezTo>
                    <a:pt x="193929" y="1612238"/>
                    <a:pt x="184404" y="1550389"/>
                    <a:pt x="201549" y="1492476"/>
                  </a:cubicBezTo>
                  <a:cubicBezTo>
                    <a:pt x="87376" y="1487777"/>
                    <a:pt x="381" y="1392654"/>
                    <a:pt x="7112" y="1279878"/>
                  </a:cubicBezTo>
                  <a:cubicBezTo>
                    <a:pt x="11049" y="1214854"/>
                    <a:pt x="45974" y="1155038"/>
                    <a:pt x="101346" y="1118715"/>
                  </a:cubicBezTo>
                  <a:lnTo>
                    <a:pt x="100838" y="1113763"/>
                  </a:lnTo>
                  <a:cubicBezTo>
                    <a:pt x="0" y="972284"/>
                    <a:pt x="36703" y="774673"/>
                    <a:pt x="182753" y="672311"/>
                  </a:cubicBezTo>
                  <a:cubicBezTo>
                    <a:pt x="241935" y="630781"/>
                    <a:pt x="313055" y="609700"/>
                    <a:pt x="384810" y="612493"/>
                  </a:cubicBezTo>
                  <a:cubicBezTo>
                    <a:pt x="387477" y="474444"/>
                    <a:pt x="503174" y="362303"/>
                    <a:pt x="643255" y="362050"/>
                  </a:cubicBezTo>
                  <a:cubicBezTo>
                    <a:pt x="667766" y="361922"/>
                    <a:pt x="692023" y="365351"/>
                    <a:pt x="715391" y="372209"/>
                  </a:cubicBezTo>
                  <a:cubicBezTo>
                    <a:pt x="714629" y="259306"/>
                    <a:pt x="807085" y="165200"/>
                    <a:pt x="921766" y="162025"/>
                  </a:cubicBezTo>
                  <a:cubicBezTo>
                    <a:pt x="953516" y="161136"/>
                    <a:pt x="984885" y="167486"/>
                    <a:pt x="1013460" y="180439"/>
                  </a:cubicBezTo>
                  <a:cubicBezTo>
                    <a:pt x="1039463" y="73204"/>
                    <a:pt x="1138101" y="0"/>
                    <a:pt x="1245392" y="986"/>
                  </a:cubicBezTo>
                  <a:close/>
                </a:path>
              </a:pathLst>
            </a:custGeom>
            <a:ln w="0" cap="flat">
              <a:no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0" name="Shape 46">
              <a:extLst>
                <a:ext uri="{FF2B5EF4-FFF2-40B4-BE49-F238E27FC236}">
                  <a16:creationId xmlns:a16="http://schemas.microsoft.com/office/drawing/2014/main" id="{2F18C082-76D4-4891-ACF8-B68B810F6D47}"/>
                </a:ext>
              </a:extLst>
            </p:cNvPr>
            <p:cNvSpPr/>
            <p:nvPr/>
          </p:nvSpPr>
          <p:spPr>
            <a:xfrm>
              <a:off x="1327588" y="595899"/>
              <a:ext cx="1865033" cy="1479935"/>
            </a:xfrm>
            <a:custGeom>
              <a:avLst/>
              <a:gdLst/>
              <a:ahLst/>
              <a:cxnLst/>
              <a:rect l="0" t="0" r="0" b="0"/>
              <a:pathLst>
                <a:path w="1865033" h="1479937">
                  <a:moveTo>
                    <a:pt x="1292795" y="2755"/>
                  </a:moveTo>
                  <a:cubicBezTo>
                    <a:pt x="1306630" y="3149"/>
                    <a:pt x="1320441" y="4784"/>
                    <a:pt x="1334046" y="7753"/>
                  </a:cubicBezTo>
                  <a:cubicBezTo>
                    <a:pt x="1379766" y="17659"/>
                    <a:pt x="1417993" y="41916"/>
                    <a:pt x="1442123" y="76333"/>
                  </a:cubicBezTo>
                  <a:cubicBezTo>
                    <a:pt x="1569758" y="53600"/>
                    <a:pt x="1680883" y="124974"/>
                    <a:pt x="1690281" y="235718"/>
                  </a:cubicBezTo>
                  <a:cubicBezTo>
                    <a:pt x="1691043" y="244989"/>
                    <a:pt x="1691043" y="254514"/>
                    <a:pt x="1690281" y="263912"/>
                  </a:cubicBezTo>
                  <a:cubicBezTo>
                    <a:pt x="1826552" y="325888"/>
                    <a:pt x="1865033" y="480828"/>
                    <a:pt x="1776260" y="610114"/>
                  </a:cubicBezTo>
                  <a:cubicBezTo>
                    <a:pt x="1748574" y="650373"/>
                    <a:pt x="1710474" y="684917"/>
                    <a:pt x="1665643" y="710444"/>
                  </a:cubicBezTo>
                  <a:cubicBezTo>
                    <a:pt x="1710601" y="820045"/>
                    <a:pt x="1640624" y="952887"/>
                    <a:pt x="1509179" y="1007243"/>
                  </a:cubicBezTo>
                  <a:cubicBezTo>
                    <a:pt x="1465364" y="1025404"/>
                    <a:pt x="1418120" y="1033151"/>
                    <a:pt x="1372908" y="1029468"/>
                  </a:cubicBezTo>
                  <a:cubicBezTo>
                    <a:pt x="1380274" y="1170439"/>
                    <a:pt x="1254925" y="1304804"/>
                    <a:pt x="1092873" y="1329569"/>
                  </a:cubicBezTo>
                  <a:cubicBezTo>
                    <a:pt x="1025055" y="1339856"/>
                    <a:pt x="958253" y="1329442"/>
                    <a:pt x="903897" y="1299978"/>
                  </a:cubicBezTo>
                  <a:cubicBezTo>
                    <a:pt x="785787" y="1438408"/>
                    <a:pt x="574332" y="1479937"/>
                    <a:pt x="431330" y="1392689"/>
                  </a:cubicBezTo>
                  <a:cubicBezTo>
                    <a:pt x="429552" y="1391545"/>
                    <a:pt x="427774" y="1390402"/>
                    <a:pt x="425996" y="1389386"/>
                  </a:cubicBezTo>
                  <a:cubicBezTo>
                    <a:pt x="332016" y="1440314"/>
                    <a:pt x="218605" y="1419358"/>
                    <a:pt x="172758" y="1342777"/>
                  </a:cubicBezTo>
                  <a:cubicBezTo>
                    <a:pt x="148247" y="1301883"/>
                    <a:pt x="147104" y="1251210"/>
                    <a:pt x="169583" y="1204093"/>
                  </a:cubicBezTo>
                  <a:cubicBezTo>
                    <a:pt x="67094" y="1198251"/>
                    <a:pt x="0" y="1118749"/>
                    <a:pt x="19698" y="1026674"/>
                  </a:cubicBezTo>
                  <a:cubicBezTo>
                    <a:pt x="31064" y="973588"/>
                    <a:pt x="69888" y="925201"/>
                    <a:pt x="124244" y="896499"/>
                  </a:cubicBezTo>
                  <a:lnTo>
                    <a:pt x="124371" y="892435"/>
                  </a:lnTo>
                  <a:cubicBezTo>
                    <a:pt x="50457" y="774960"/>
                    <a:pt x="107480" y="613797"/>
                    <a:pt x="251752" y="532771"/>
                  </a:cubicBezTo>
                  <a:cubicBezTo>
                    <a:pt x="310172" y="499878"/>
                    <a:pt x="376974" y="484003"/>
                    <a:pt x="441490" y="487559"/>
                  </a:cubicBezTo>
                  <a:cubicBezTo>
                    <a:pt x="460540" y="374656"/>
                    <a:pt x="578650" y="284867"/>
                    <a:pt x="705269" y="287153"/>
                  </a:cubicBezTo>
                  <a:cubicBezTo>
                    <a:pt x="727367" y="287661"/>
                    <a:pt x="748957" y="290836"/>
                    <a:pt x="769150" y="296932"/>
                  </a:cubicBezTo>
                  <a:cubicBezTo>
                    <a:pt x="782104" y="204476"/>
                    <a:pt x="876973" y="129165"/>
                    <a:pt x="980859" y="128657"/>
                  </a:cubicBezTo>
                  <a:cubicBezTo>
                    <a:pt x="1009688" y="128530"/>
                    <a:pt x="1037247" y="134245"/>
                    <a:pt x="1061504" y="145421"/>
                  </a:cubicBezTo>
                  <a:cubicBezTo>
                    <a:pt x="1097953" y="58077"/>
                    <a:pt x="1195952" y="0"/>
                    <a:pt x="1292795" y="2755"/>
                  </a:cubicBezTo>
                  <a:close/>
                </a:path>
              </a:pathLst>
            </a:custGeom>
            <a:ln w="0" cap="flat">
              <a:no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2" name="Rectangle 11">
              <a:extLst>
                <a:ext uri="{FF2B5EF4-FFF2-40B4-BE49-F238E27FC236}">
                  <a16:creationId xmlns:a16="http://schemas.microsoft.com/office/drawing/2014/main" id="{C0DAD8AA-167D-49C7-970C-A1CA637AF43B}"/>
                </a:ext>
              </a:extLst>
            </p:cNvPr>
            <p:cNvSpPr/>
            <p:nvPr/>
          </p:nvSpPr>
          <p:spPr>
            <a:xfrm>
              <a:off x="5740653" y="1644206"/>
              <a:ext cx="42236" cy="169503"/>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D4A78EDF-D227-46B9-9DFF-21D371B87D9B}"/>
                </a:ext>
              </a:extLst>
            </p:cNvPr>
            <p:cNvSpPr/>
            <p:nvPr/>
          </p:nvSpPr>
          <p:spPr>
            <a:xfrm>
              <a:off x="2660014" y="1775269"/>
              <a:ext cx="2976098" cy="169503"/>
            </a:xfrm>
            <a:prstGeom prst="rect">
              <a:avLst/>
            </a:prstGeom>
            <a:ln>
              <a:noFill/>
            </a:ln>
          </p:spPr>
          <p:txBody>
            <a:bodyPr vert="horz" lIns="0" tIns="0" rIns="0" bIns="0" rtlCol="0">
              <a:noAutofit/>
            </a:bodyPr>
            <a:lstStyle/>
            <a:p>
              <a:pPr>
                <a:lnSpc>
                  <a:spcPct val="107000"/>
                </a:lnSpc>
                <a:spcAft>
                  <a:spcPts val="800"/>
                </a:spcAft>
              </a:pPr>
              <a:endParaRPr lang="en-GB" sz="1000" dirty="0">
                <a:solidFill>
                  <a:srgbClr val="000000"/>
                </a:solidFill>
                <a:effectLst/>
                <a:latin typeface="Calibri" panose="020F0502020204030204" pitchFamily="34" charset="0"/>
                <a:ea typeface="Calibri" panose="020F0502020204030204" pitchFamily="34" charset="0"/>
              </a:endParaRPr>
            </a:p>
          </p:txBody>
        </p:sp>
        <p:sp>
          <p:nvSpPr>
            <p:cNvPr id="14" name="Rectangle 13">
              <a:extLst>
                <a:ext uri="{FF2B5EF4-FFF2-40B4-BE49-F238E27FC236}">
                  <a16:creationId xmlns:a16="http://schemas.microsoft.com/office/drawing/2014/main" id="{E2693158-F5E2-4DE7-A852-0F7F8FC5F595}"/>
                </a:ext>
              </a:extLst>
            </p:cNvPr>
            <p:cNvSpPr/>
            <p:nvPr/>
          </p:nvSpPr>
          <p:spPr>
            <a:xfrm>
              <a:off x="4899025" y="1775269"/>
              <a:ext cx="42236" cy="169503"/>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sp>
          <p:nvSpPr>
            <p:cNvPr id="15" name="Rectangle 14">
              <a:extLst>
                <a:ext uri="{FF2B5EF4-FFF2-40B4-BE49-F238E27FC236}">
                  <a16:creationId xmlns:a16="http://schemas.microsoft.com/office/drawing/2014/main" id="{7065B575-04A8-4426-81F7-87F2D520C7EA}"/>
                </a:ext>
              </a:extLst>
            </p:cNvPr>
            <p:cNvSpPr/>
            <p:nvPr/>
          </p:nvSpPr>
          <p:spPr>
            <a:xfrm>
              <a:off x="3780153" y="1906332"/>
              <a:ext cx="42236" cy="169503"/>
            </a:xfrm>
            <a:prstGeom prst="rect">
              <a:avLst/>
            </a:prstGeom>
            <a:ln>
              <a:noFill/>
            </a:ln>
          </p:spPr>
          <p:txBody>
            <a:bodyPr vert="horz" lIns="0" tIns="0" rIns="0" bIns="0" rtlCol="0">
              <a:noAutofit/>
            </a:bodyPr>
            <a:lstStyle/>
            <a:p>
              <a:pPr>
                <a:lnSpc>
                  <a:spcPct val="107000"/>
                </a:lnSpc>
                <a:spcAft>
                  <a:spcPts val="800"/>
                </a:spcAft>
              </a:pPr>
              <a:r>
                <a:rPr lang="en-GB" sz="900">
                  <a:solidFill>
                    <a:srgbClr val="000000"/>
                  </a:solidFill>
                  <a:effectLst/>
                  <a:latin typeface="Arial" panose="020B0604020202020204" pitchFamily="34" charset="0"/>
                  <a:ea typeface="Arial" panose="020B060402020202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pic>
          <p:nvPicPr>
            <p:cNvPr id="16" name="Picture 15">
              <a:extLst>
                <a:ext uri="{FF2B5EF4-FFF2-40B4-BE49-F238E27FC236}">
                  <a16:creationId xmlns:a16="http://schemas.microsoft.com/office/drawing/2014/main" id="{0DC8F5E3-98FB-4A2D-A38C-5709E2538F16}"/>
                </a:ext>
              </a:extLst>
            </p:cNvPr>
            <p:cNvPicPr>
              <a:picLocks noChangeAspect="1"/>
            </p:cNvPicPr>
            <p:nvPr/>
          </p:nvPicPr>
          <p:blipFill>
            <a:blip r:embed="rId3"/>
            <a:stretch>
              <a:fillRect/>
            </a:stretch>
          </p:blipFill>
          <p:spPr>
            <a:xfrm>
              <a:off x="2498010" y="886754"/>
              <a:ext cx="1132840" cy="949325"/>
            </a:xfrm>
            <a:prstGeom prst="rect">
              <a:avLst/>
            </a:prstGeom>
            <a:ln>
              <a:noFill/>
            </a:ln>
          </p:spPr>
        </p:pic>
      </p:grpSp>
      <p:pic>
        <p:nvPicPr>
          <p:cNvPr id="23" name="Picture 5">
            <a:extLst>
              <a:ext uri="{FF2B5EF4-FFF2-40B4-BE49-F238E27FC236}">
                <a16:creationId xmlns:a16="http://schemas.microsoft.com/office/drawing/2014/main" id="{BC6ADE59-05F6-4F56-A3E2-B7A0CE3DA5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5123"/>
          <a:stretch/>
        </p:blipFill>
        <p:spPr bwMode="auto">
          <a:xfrm>
            <a:off x="356527" y="8517420"/>
            <a:ext cx="2784637" cy="1140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TextBox 39">
            <a:extLst>
              <a:ext uri="{FF2B5EF4-FFF2-40B4-BE49-F238E27FC236}">
                <a16:creationId xmlns:a16="http://schemas.microsoft.com/office/drawing/2014/main" id="{80C4789C-1C10-45CD-9735-18D63BF47279}"/>
              </a:ext>
            </a:extLst>
          </p:cNvPr>
          <p:cNvSpPr txBox="1"/>
          <p:nvPr/>
        </p:nvSpPr>
        <p:spPr>
          <a:xfrm>
            <a:off x="2639026" y="1631326"/>
            <a:ext cx="4134996" cy="2339102"/>
          </a:xfrm>
          <a:prstGeom prst="rect">
            <a:avLst/>
          </a:prstGeom>
          <a:noFill/>
        </p:spPr>
        <p:txBody>
          <a:bodyPr wrap="square">
            <a:spAutoFit/>
          </a:bodyPr>
          <a:lstStyle/>
          <a:p>
            <a:pPr algn="r">
              <a:spcAft>
                <a:spcPts val="600"/>
              </a:spcAft>
            </a:pPr>
            <a:r>
              <a:rPr lang="en-GB" b="1" dirty="0">
                <a:solidFill>
                  <a:schemeClr val="accent1"/>
                </a:solidFill>
                <a:latin typeface="Calibri" panose="020F0502020204030204" pitchFamily="34" charset="0"/>
              </a:rPr>
              <a:t>ARE YOU WORRIED ABOUT COST </a:t>
            </a:r>
            <a:br>
              <a:rPr lang="en-GB" b="1" dirty="0">
                <a:solidFill>
                  <a:schemeClr val="accent1"/>
                </a:solidFill>
                <a:latin typeface="Calibri" panose="020F0502020204030204" pitchFamily="34" charset="0"/>
              </a:rPr>
            </a:br>
            <a:r>
              <a:rPr lang="en-GB" b="1" dirty="0">
                <a:solidFill>
                  <a:schemeClr val="accent1"/>
                </a:solidFill>
                <a:latin typeface="Calibri" panose="020F0502020204030204" pitchFamily="34" charset="0"/>
              </a:rPr>
              <a:t>OF LIVING INCREASES?</a:t>
            </a:r>
          </a:p>
          <a:p>
            <a:pPr algn="r">
              <a:spcAft>
                <a:spcPts val="600"/>
              </a:spcAft>
            </a:pPr>
            <a:r>
              <a:rPr lang="en-GB" b="1" dirty="0">
                <a:solidFill>
                  <a:schemeClr val="accent1"/>
                </a:solidFill>
                <a:latin typeface="Calibri" panose="020F0502020204030204" pitchFamily="34" charset="0"/>
              </a:rPr>
              <a:t>DO YOU NEED ADVICE ABOUT HOW </a:t>
            </a:r>
            <a:br>
              <a:rPr lang="en-GB" b="1" dirty="0">
                <a:solidFill>
                  <a:schemeClr val="accent1"/>
                </a:solidFill>
                <a:latin typeface="Calibri" panose="020F0502020204030204" pitchFamily="34" charset="0"/>
              </a:rPr>
            </a:br>
            <a:r>
              <a:rPr lang="en-GB" b="1" dirty="0">
                <a:solidFill>
                  <a:schemeClr val="accent1"/>
                </a:solidFill>
                <a:latin typeface="Calibri" panose="020F0502020204030204" pitchFamily="34" charset="0"/>
              </a:rPr>
              <a:t>TO MANAGE YOUR BILLS?</a:t>
            </a:r>
          </a:p>
          <a:p>
            <a:pPr algn="r">
              <a:spcAft>
                <a:spcPts val="600"/>
              </a:spcAft>
            </a:pPr>
            <a:r>
              <a:rPr lang="en-GB" b="1" dirty="0">
                <a:solidFill>
                  <a:schemeClr val="accent1"/>
                </a:solidFill>
                <a:latin typeface="Calibri" panose="020F0502020204030204" pitchFamily="34" charset="0"/>
              </a:rPr>
              <a:t>DO YOU NEED HELP WITH BENEFITS?</a:t>
            </a:r>
          </a:p>
          <a:p>
            <a:pPr algn="r">
              <a:spcAft>
                <a:spcPts val="600"/>
              </a:spcAft>
            </a:pPr>
            <a:r>
              <a:rPr lang="en-GB" b="1" dirty="0">
                <a:solidFill>
                  <a:schemeClr val="accent1"/>
                </a:solidFill>
                <a:latin typeface="Calibri" panose="020F0502020204030204" pitchFamily="34" charset="0"/>
              </a:rPr>
              <a:t>ARE YOU FEELING FINANCIAL PRESSURE?</a:t>
            </a:r>
          </a:p>
          <a:p>
            <a:pPr algn="r">
              <a:spcAft>
                <a:spcPts val="600"/>
              </a:spcAft>
            </a:pPr>
            <a:endParaRPr lang="en-GB" b="1" dirty="0">
              <a:solidFill>
                <a:schemeClr val="accent1"/>
              </a:solidFill>
              <a:latin typeface="Calibri" panose="020F0502020204030204" pitchFamily="34" charset="0"/>
            </a:endParaRPr>
          </a:p>
        </p:txBody>
      </p:sp>
      <p:sp>
        <p:nvSpPr>
          <p:cNvPr id="41" name="TextBox 40">
            <a:extLst>
              <a:ext uri="{FF2B5EF4-FFF2-40B4-BE49-F238E27FC236}">
                <a16:creationId xmlns:a16="http://schemas.microsoft.com/office/drawing/2014/main" id="{173ACA82-0D99-47D8-BFF3-71F44D5042A2}"/>
              </a:ext>
            </a:extLst>
          </p:cNvPr>
          <p:cNvSpPr txBox="1"/>
          <p:nvPr/>
        </p:nvSpPr>
        <p:spPr>
          <a:xfrm>
            <a:off x="-2953" y="3822612"/>
            <a:ext cx="6858000" cy="671915"/>
          </a:xfrm>
          <a:prstGeom prst="rect">
            <a:avLst/>
          </a:prstGeom>
          <a:noFill/>
        </p:spPr>
        <p:txBody>
          <a:bodyPr wrap="square">
            <a:spAutoFit/>
          </a:bodyPr>
          <a:lstStyle/>
          <a:p>
            <a:pPr marL="119380" algn="ctr">
              <a:lnSpc>
                <a:spcPct val="107000"/>
              </a:lnSpc>
              <a:spcAft>
                <a:spcPts val="105"/>
              </a:spcAft>
            </a:pPr>
            <a:r>
              <a:rPr lang="en-GB" sz="1800" b="1" dirty="0">
                <a:solidFill>
                  <a:srgbClr val="FF0000"/>
                </a:solidFill>
                <a:effectLst/>
                <a:latin typeface="Calibri" panose="020F0502020204030204" pitchFamily="34" charset="0"/>
                <a:ea typeface="Calibri" panose="020F0502020204030204" pitchFamily="34" charset="0"/>
              </a:rPr>
              <a:t>WITH </a:t>
            </a:r>
            <a:r>
              <a:rPr lang="en-GB" sz="1800" b="1" u="sng" dirty="0">
                <a:solidFill>
                  <a:srgbClr val="FF0000"/>
                </a:solidFill>
                <a:effectLst/>
                <a:latin typeface="Calibri" panose="020F0502020204030204" pitchFamily="34" charset="0"/>
                <a:ea typeface="Calibri" panose="020F0502020204030204" pitchFamily="34" charset="0"/>
              </a:rPr>
              <a:t>MONEY BUDDIES </a:t>
            </a:r>
            <a:r>
              <a:rPr lang="en-GB" sz="1800" b="1" dirty="0">
                <a:solidFill>
                  <a:srgbClr val="FF0000"/>
                </a:solidFill>
                <a:effectLst/>
                <a:latin typeface="Calibri" panose="020F0502020204030204" pitchFamily="34" charset="0"/>
                <a:ea typeface="Calibri" panose="020F0502020204030204" pitchFamily="34" charset="0"/>
              </a:rPr>
              <a:t>YOU HAVE ACCESS TO FREE LEGAL AND FINANCIAL ADVICE TO HELP YOU MANAGE YOUR OUTGOINGS</a:t>
            </a:r>
            <a:endParaRPr lang="en-GB" b="1" dirty="0">
              <a:solidFill>
                <a:srgbClr val="FF0000"/>
              </a:solidFill>
              <a:effectLst/>
              <a:ea typeface="Calibri" panose="020F0502020204030204" pitchFamily="34" charset="0"/>
            </a:endParaRPr>
          </a:p>
        </p:txBody>
      </p:sp>
      <p:sp>
        <p:nvSpPr>
          <p:cNvPr id="42" name="TextBox 41">
            <a:extLst>
              <a:ext uri="{FF2B5EF4-FFF2-40B4-BE49-F238E27FC236}">
                <a16:creationId xmlns:a16="http://schemas.microsoft.com/office/drawing/2014/main" id="{DDD37A97-1B70-4F67-A8E4-B1A7D2027E59}"/>
              </a:ext>
            </a:extLst>
          </p:cNvPr>
          <p:cNvSpPr txBox="1"/>
          <p:nvPr/>
        </p:nvSpPr>
        <p:spPr>
          <a:xfrm>
            <a:off x="0" y="4681086"/>
            <a:ext cx="6858000" cy="1200329"/>
          </a:xfrm>
          <a:prstGeom prst="rect">
            <a:avLst/>
          </a:prstGeom>
          <a:noFill/>
        </p:spPr>
        <p:txBody>
          <a:bodyPr wrap="square">
            <a:spAutoFit/>
          </a:bodyPr>
          <a:lstStyle/>
          <a:p>
            <a:pPr algn="ctr"/>
            <a:r>
              <a:rPr lang="en-GB" b="1" dirty="0">
                <a:solidFill>
                  <a:schemeClr val="accent1"/>
                </a:solidFill>
                <a:latin typeface="Calibri" panose="020F0502020204030204" pitchFamily="34" charset="0"/>
              </a:rPr>
              <a:t>MONEY BUDDIES ARE AVAILABLE FOR ALL STAFF WORKING IN HEALTH AND </a:t>
            </a:r>
            <a:r>
              <a:rPr lang="en-GB" b="1">
                <a:solidFill>
                  <a:schemeClr val="accent1"/>
                </a:solidFill>
                <a:latin typeface="Calibri" panose="020F0502020204030204" pitchFamily="34" charset="0"/>
              </a:rPr>
              <a:t>CARE TO </a:t>
            </a:r>
            <a:r>
              <a:rPr lang="en-GB" b="1" dirty="0">
                <a:solidFill>
                  <a:schemeClr val="accent1"/>
                </a:solidFill>
                <a:latin typeface="Calibri" panose="020F0502020204030204" pitchFamily="34" charset="0"/>
              </a:rPr>
              <a:t>HELP YOU WITH THE IMPACT OF COST OF LIVING INCREASES.  MONEY BUDDIES CAN ALSO PROVIDE SPECIALIST ADVICE WITH DEBT MANAGEMENT.</a:t>
            </a:r>
            <a:r>
              <a:rPr lang="en-GB" sz="1600" b="1" dirty="0">
                <a:solidFill>
                  <a:schemeClr val="accent1"/>
                </a:solidFill>
                <a:effectLst/>
                <a:latin typeface="Calibri" panose="020F0502020204030204" pitchFamily="34" charset="0"/>
                <a:ea typeface="Calibri" panose="020F0502020204030204" pitchFamily="34" charset="0"/>
              </a:rPr>
              <a:t>  </a:t>
            </a:r>
            <a:endParaRPr lang="en-GB" sz="1600" dirty="0">
              <a:solidFill>
                <a:schemeClr val="accent1"/>
              </a:solidFill>
              <a:effectLst/>
              <a:latin typeface="Calibri" panose="020F0502020204030204" pitchFamily="34" charset="0"/>
              <a:ea typeface="Calibri" panose="020F0502020204030204" pitchFamily="34" charset="0"/>
            </a:endParaRPr>
          </a:p>
        </p:txBody>
      </p:sp>
      <p:grpSp>
        <p:nvGrpSpPr>
          <p:cNvPr id="49" name="Group 48">
            <a:extLst>
              <a:ext uri="{FF2B5EF4-FFF2-40B4-BE49-F238E27FC236}">
                <a16:creationId xmlns:a16="http://schemas.microsoft.com/office/drawing/2014/main" id="{DCF8DE95-FB5B-434A-9740-57F5B67F5289}"/>
              </a:ext>
            </a:extLst>
          </p:cNvPr>
          <p:cNvGrpSpPr/>
          <p:nvPr/>
        </p:nvGrpSpPr>
        <p:grpSpPr>
          <a:xfrm>
            <a:off x="4281018" y="8478937"/>
            <a:ext cx="2259292" cy="1477863"/>
            <a:chOff x="0" y="0"/>
            <a:chExt cx="2259840" cy="1478402"/>
          </a:xfrm>
        </p:grpSpPr>
        <p:sp>
          <p:nvSpPr>
            <p:cNvPr id="50" name="Rectangle 49">
              <a:extLst>
                <a:ext uri="{FF2B5EF4-FFF2-40B4-BE49-F238E27FC236}">
                  <a16:creationId xmlns:a16="http://schemas.microsoft.com/office/drawing/2014/main" id="{6D8F3F42-B309-48A8-9201-8F2881813642}"/>
                </a:ext>
              </a:extLst>
            </p:cNvPr>
            <p:cNvSpPr/>
            <p:nvPr/>
          </p:nvSpPr>
          <p:spPr>
            <a:xfrm>
              <a:off x="2206244" y="1236852"/>
              <a:ext cx="53596" cy="241550"/>
            </a:xfrm>
            <a:prstGeom prst="rect">
              <a:avLst/>
            </a:prstGeom>
            <a:ln>
              <a:noFill/>
            </a:ln>
          </p:spPr>
          <p:txBody>
            <a:bodyPr vert="horz" lIns="0" tIns="0" rIns="0" bIns="0" rtlCol="0">
              <a:noAutofit/>
            </a:bodyPr>
            <a:lstStyle/>
            <a:p>
              <a:pPr>
                <a:lnSpc>
                  <a:spcPct val="107000"/>
                </a:lnSpc>
                <a:spcAft>
                  <a:spcPts val="800"/>
                </a:spcAft>
              </a:pPr>
              <a:r>
                <a:rPr lang="en-GB" sz="1400" b="1">
                  <a:solidFill>
                    <a:srgbClr val="000000"/>
                  </a:solidFill>
                  <a:effectLst/>
                  <a:latin typeface="Calibri" panose="020F0502020204030204" pitchFamily="34" charset="0"/>
                  <a:ea typeface="Calibri" panose="020F0502020204030204" pitchFamily="34" charset="0"/>
                </a:rPr>
                <a:t> </a:t>
              </a:r>
              <a:endParaRPr lang="en-GB" sz="1100">
                <a:solidFill>
                  <a:srgbClr val="000000"/>
                </a:solidFill>
                <a:effectLst/>
                <a:latin typeface="Calibri" panose="020F0502020204030204" pitchFamily="34" charset="0"/>
                <a:ea typeface="Calibri" panose="020F0502020204030204" pitchFamily="34" charset="0"/>
              </a:endParaRPr>
            </a:p>
          </p:txBody>
        </p:sp>
        <p:pic>
          <p:nvPicPr>
            <p:cNvPr id="51" name="Picture 50">
              <a:extLst>
                <a:ext uri="{FF2B5EF4-FFF2-40B4-BE49-F238E27FC236}">
                  <a16:creationId xmlns:a16="http://schemas.microsoft.com/office/drawing/2014/main" id="{B022CA29-39E0-4D71-9DC7-4218724C590F}"/>
                </a:ext>
              </a:extLst>
            </p:cNvPr>
            <p:cNvPicPr>
              <a:picLocks noChangeAspect="1"/>
            </p:cNvPicPr>
            <p:nvPr/>
          </p:nvPicPr>
          <p:blipFill>
            <a:blip r:embed="rId5"/>
            <a:stretch>
              <a:fillRect/>
            </a:stretch>
          </p:blipFill>
          <p:spPr>
            <a:xfrm>
              <a:off x="15875" y="15875"/>
              <a:ext cx="2143125" cy="1304925"/>
            </a:xfrm>
            <a:prstGeom prst="rect">
              <a:avLst/>
            </a:prstGeom>
          </p:spPr>
        </p:pic>
        <p:sp>
          <p:nvSpPr>
            <p:cNvPr id="52" name="Shape 140">
              <a:extLst>
                <a:ext uri="{FF2B5EF4-FFF2-40B4-BE49-F238E27FC236}">
                  <a16:creationId xmlns:a16="http://schemas.microsoft.com/office/drawing/2014/main" id="{6603E0D4-BDF8-4FF6-9639-5CECE821E1BC}"/>
                </a:ext>
              </a:extLst>
            </p:cNvPr>
            <p:cNvSpPr/>
            <p:nvPr/>
          </p:nvSpPr>
          <p:spPr>
            <a:xfrm>
              <a:off x="0" y="0"/>
              <a:ext cx="2174875" cy="1336675"/>
            </a:xfrm>
            <a:custGeom>
              <a:avLst/>
              <a:gdLst/>
              <a:ahLst/>
              <a:cxnLst/>
              <a:rect l="0" t="0" r="0" b="0"/>
              <a:pathLst>
                <a:path w="2174875" h="1336675">
                  <a:moveTo>
                    <a:pt x="0" y="1336675"/>
                  </a:moveTo>
                  <a:lnTo>
                    <a:pt x="2174875" y="1336675"/>
                  </a:lnTo>
                  <a:lnTo>
                    <a:pt x="2174875" y="0"/>
                  </a:lnTo>
                  <a:lnTo>
                    <a:pt x="0" y="0"/>
                  </a:lnTo>
                  <a:close/>
                </a:path>
              </a:pathLst>
            </a:custGeom>
            <a:ln w="31750" cap="flat">
              <a:round/>
            </a:ln>
          </p:spPr>
          <p:style>
            <a:lnRef idx="1">
              <a:srgbClr val="4F81BD"/>
            </a:lnRef>
            <a:fillRef idx="0">
              <a:srgbClr val="000000">
                <a:alpha val="0"/>
              </a:srgbClr>
            </a:fillRef>
            <a:effectRef idx="0">
              <a:scrgbClr r="0" g="0" b="0"/>
            </a:effectRef>
            <a:fontRef idx="none"/>
          </p:style>
          <p:txBody>
            <a:bodyPr/>
            <a:lstStyle/>
            <a:p>
              <a:endParaRPr lang="en-GB"/>
            </a:p>
          </p:txBody>
        </p:sp>
      </p:grpSp>
      <p:sp>
        <p:nvSpPr>
          <p:cNvPr id="53" name="Rectangle 22">
            <a:extLst>
              <a:ext uri="{FF2B5EF4-FFF2-40B4-BE49-F238E27FC236}">
                <a16:creationId xmlns:a16="http://schemas.microsoft.com/office/drawing/2014/main" id="{0BFE96C4-B798-431C-810A-368971ADDD03}"/>
              </a:ext>
            </a:extLst>
          </p:cNvPr>
          <p:cNvSpPr>
            <a:spLocks noChangeArrowheads="1"/>
          </p:cNvSpPr>
          <p:nvPr/>
        </p:nvSpPr>
        <p:spPr bwMode="auto">
          <a:xfrm>
            <a:off x="272230" y="7844745"/>
            <a:ext cx="6529234" cy="551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75" tIns="45720" rIns="9144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rgbClr val="000000"/>
              </a:solidFill>
              <a:effectLst/>
              <a:latin typeface="Arial" panose="020B0604020202020204" pitchFamily="34" charset="0"/>
              <a:ea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56" name="TextBox 55">
            <a:extLst>
              <a:ext uri="{FF2B5EF4-FFF2-40B4-BE49-F238E27FC236}">
                <a16:creationId xmlns:a16="http://schemas.microsoft.com/office/drawing/2014/main" id="{F46BC4A4-7C74-4BA2-A61F-0B6B453C09C1}"/>
              </a:ext>
            </a:extLst>
          </p:cNvPr>
          <p:cNvSpPr txBox="1"/>
          <p:nvPr/>
        </p:nvSpPr>
        <p:spPr>
          <a:xfrm>
            <a:off x="-56536" y="8034777"/>
            <a:ext cx="6858000" cy="369332"/>
          </a:xfrm>
          <a:prstGeom prst="rect">
            <a:avLst/>
          </a:prstGeom>
          <a:noFill/>
        </p:spPr>
        <p:txBody>
          <a:bodyPr wrap="square">
            <a:spAutoFit/>
          </a:bodyPr>
          <a:lstStyle/>
          <a:p>
            <a:pPr algn="ctr"/>
            <a:r>
              <a:rPr kumimoji="0" lang="en-GB" altLang="en-US" sz="1800" b="1" i="0" u="none" strike="noStrike" cap="none" normalizeH="0" baseline="0" dirty="0">
                <a:ln>
                  <a:noFill/>
                </a:ln>
                <a:solidFill>
                  <a:schemeClr val="accent1"/>
                </a:solidFill>
                <a:effectLst/>
                <a:latin typeface="Arial" panose="020B0604020202020204" pitchFamily="34" charset="0"/>
                <a:ea typeface="Calibri" panose="020F0502020204030204" pitchFamily="34" charset="0"/>
              </a:rPr>
              <a:t>WE DON’T CHARGE | WE DON’T TELL | WE DON’T JUDGE </a:t>
            </a:r>
            <a:endParaRPr lang="en-GB" dirty="0">
              <a:solidFill>
                <a:schemeClr val="accent1"/>
              </a:solidFill>
            </a:endParaRPr>
          </a:p>
        </p:txBody>
      </p:sp>
      <p:pic>
        <p:nvPicPr>
          <p:cNvPr id="29" name="Content Placeholder 3">
            <a:extLst>
              <a:ext uri="{FF2B5EF4-FFF2-40B4-BE49-F238E27FC236}">
                <a16:creationId xmlns:a16="http://schemas.microsoft.com/office/drawing/2014/main" id="{1304717B-D891-404E-89A3-CE871B56E4E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920" y="1622967"/>
            <a:ext cx="3013322" cy="2232207"/>
          </a:xfrm>
          <a:prstGeom prst="rect">
            <a:avLst/>
          </a:prstGeom>
        </p:spPr>
      </p:pic>
      <p:sp>
        <p:nvSpPr>
          <p:cNvPr id="30" name="TextBox 29">
            <a:extLst>
              <a:ext uri="{FF2B5EF4-FFF2-40B4-BE49-F238E27FC236}">
                <a16:creationId xmlns:a16="http://schemas.microsoft.com/office/drawing/2014/main" id="{65D83BAE-21BC-4D81-A6E6-D922A5B6ACC4}"/>
              </a:ext>
            </a:extLst>
          </p:cNvPr>
          <p:cNvSpPr txBox="1"/>
          <p:nvPr/>
        </p:nvSpPr>
        <p:spPr>
          <a:xfrm>
            <a:off x="362332" y="7039215"/>
            <a:ext cx="6093034" cy="830997"/>
          </a:xfrm>
          <a:prstGeom prst="rect">
            <a:avLst/>
          </a:prstGeom>
          <a:noFill/>
        </p:spPr>
        <p:txBody>
          <a:bodyPr wrap="square">
            <a:spAutoFit/>
          </a:bodyPr>
          <a:lstStyle/>
          <a:p>
            <a:pPr algn="ctr"/>
            <a:r>
              <a:rPr lang="en-GB" sz="1600" b="1" dirty="0">
                <a:solidFill>
                  <a:schemeClr val="accent1"/>
                </a:solidFill>
                <a:latin typeface="Calibri" panose="020F0502020204030204" pitchFamily="34" charset="0"/>
              </a:rPr>
              <a:t>MONEY BUDDIES OFFER ADVICE OUTSIDE THE WORKPLACE, YOU CAN GET IN TOUCH HERE:  </a:t>
            </a:r>
            <a:r>
              <a:rPr lang="en-GB" sz="1600" b="1" dirty="0">
                <a:solidFill>
                  <a:schemeClr val="accent1"/>
                </a:solidFill>
                <a:effectLst/>
                <a:latin typeface="Calibri" panose="020F050202020403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HTTPS://FORMS.GLE/8KCy2G1QWcKZAXb76</a:t>
            </a:r>
            <a:r>
              <a:rPr lang="en-GB" sz="1600" b="1" dirty="0">
                <a:solidFill>
                  <a:schemeClr val="accent1"/>
                </a:solidFill>
                <a:effectLst/>
                <a:latin typeface="Calibri" panose="020F0502020204030204" pitchFamily="34" charset="0"/>
                <a:ea typeface="Calibri" panose="020F0502020204030204" pitchFamily="34" charset="0"/>
              </a:rPr>
              <a:t> </a:t>
            </a:r>
          </a:p>
          <a:p>
            <a:pPr algn="ctr"/>
            <a:r>
              <a:rPr lang="en-GB" sz="1600" b="1" dirty="0">
                <a:solidFill>
                  <a:schemeClr val="accent1"/>
                </a:solidFill>
                <a:effectLst/>
                <a:latin typeface="Calibri" panose="020F0502020204030204" pitchFamily="34" charset="0"/>
                <a:ea typeface="Calibri" panose="020F0502020204030204" pitchFamily="34" charset="0"/>
              </a:rPr>
              <a:t>OR CALL ON 0113 2350276 / E-MAIL: </a:t>
            </a:r>
            <a:r>
              <a:rPr lang="en-GB" sz="1600" b="1" u="sng" dirty="0">
                <a:solidFill>
                  <a:schemeClr val="accent1"/>
                </a:solidFill>
                <a:effectLst/>
                <a:uFill>
                  <a:solidFill>
                    <a:srgbClr val="0000FF"/>
                  </a:solidFill>
                </a:uFill>
                <a:latin typeface="Calibri" panose="020F0502020204030204" pitchFamily="34" charset="0"/>
                <a:ea typeface="Calibri" panose="020F0502020204030204" pitchFamily="34" charset="0"/>
              </a:rPr>
              <a:t>ADMIN@EGAC.ORG</a:t>
            </a:r>
            <a:r>
              <a:rPr lang="en-GB" sz="1600" b="1" dirty="0">
                <a:solidFill>
                  <a:schemeClr val="accent1"/>
                </a:solidFill>
                <a:effectLst/>
                <a:latin typeface="Calibri" panose="020F0502020204030204" pitchFamily="34" charset="0"/>
                <a:ea typeface="Calibri" panose="020F0502020204030204" pitchFamily="34" charset="0"/>
              </a:rPr>
              <a:t>  </a:t>
            </a:r>
            <a:endParaRPr lang="en-GB" sz="1600" b="1" dirty="0">
              <a:solidFill>
                <a:schemeClr val="accent1"/>
              </a:solidFill>
              <a:latin typeface="Calibri" panose="020F0502020204030204" pitchFamily="34" charset="0"/>
            </a:endParaRPr>
          </a:p>
        </p:txBody>
      </p:sp>
      <p:sp>
        <p:nvSpPr>
          <p:cNvPr id="31" name="TextBox 30">
            <a:extLst>
              <a:ext uri="{FF2B5EF4-FFF2-40B4-BE49-F238E27FC236}">
                <a16:creationId xmlns:a16="http://schemas.microsoft.com/office/drawing/2014/main" id="{FDA15B96-58B2-4F3E-8100-55D78DA9FE4D}"/>
              </a:ext>
            </a:extLst>
          </p:cNvPr>
          <p:cNvSpPr txBox="1"/>
          <p:nvPr/>
        </p:nvSpPr>
        <p:spPr>
          <a:xfrm>
            <a:off x="830201" y="6016945"/>
            <a:ext cx="3046636" cy="871008"/>
          </a:xfrm>
          <a:prstGeom prst="rect">
            <a:avLst/>
          </a:prstGeom>
          <a:noFill/>
        </p:spPr>
        <p:txBody>
          <a:bodyPr wrap="square">
            <a:spAutoFit/>
          </a:bodyPr>
          <a:lstStyle/>
          <a:p>
            <a:pPr marL="49530" indent="-6350">
              <a:lnSpc>
                <a:spcPct val="107000"/>
              </a:lnSpc>
              <a:spcAft>
                <a:spcPts val="1295"/>
              </a:spcAft>
            </a:pPr>
            <a:r>
              <a:rPr lang="en-GB" sz="1600" b="1" dirty="0">
                <a:solidFill>
                  <a:srgbClr val="FF0000"/>
                </a:solidFill>
                <a:effectLst/>
                <a:latin typeface="Calibri" panose="020F0502020204030204" pitchFamily="34" charset="0"/>
                <a:ea typeface="Calibri" panose="020F0502020204030204" pitchFamily="34" charset="0"/>
              </a:rPr>
              <a:t>TO BOOK AN APPOINTMENT OR FOR FURTHER INFORMATION, PLEASE CLICK THE </a:t>
            </a:r>
            <a:r>
              <a:rPr lang="en-GB" sz="1600" b="1" dirty="0">
                <a:solidFill>
                  <a:srgbClr val="FF0000"/>
                </a:solidFill>
                <a:latin typeface="Calibri" panose="020F0502020204030204" pitchFamily="34" charset="0"/>
                <a:ea typeface="Calibri" panose="020F0502020204030204" pitchFamily="34" charset="0"/>
              </a:rPr>
              <a:t>QR CODE LINK:</a:t>
            </a:r>
            <a:endParaRPr lang="en-GB" sz="1600" dirty="0">
              <a:solidFill>
                <a:srgbClr val="FF0000"/>
              </a:solidFill>
              <a:effectLst/>
              <a:latin typeface="Calibri" panose="020F0502020204030204" pitchFamily="34" charset="0"/>
              <a:ea typeface="Calibri" panose="020F0502020204030204" pitchFamily="34" charset="0"/>
            </a:endParaRPr>
          </a:p>
        </p:txBody>
      </p:sp>
      <p:sp>
        <p:nvSpPr>
          <p:cNvPr id="33" name="Rectangle 32">
            <a:extLst>
              <a:ext uri="{FF2B5EF4-FFF2-40B4-BE49-F238E27FC236}">
                <a16:creationId xmlns:a16="http://schemas.microsoft.com/office/drawing/2014/main" id="{FDB814D8-CC6F-450A-8296-5E430E0AF030}"/>
              </a:ext>
            </a:extLst>
          </p:cNvPr>
          <p:cNvSpPr/>
          <p:nvPr/>
        </p:nvSpPr>
        <p:spPr>
          <a:xfrm>
            <a:off x="352415" y="9656252"/>
            <a:ext cx="2831355" cy="230266"/>
          </a:xfrm>
          <a:prstGeom prst="rect">
            <a:avLst/>
          </a:prstGeom>
          <a:ln>
            <a:noFill/>
          </a:ln>
        </p:spPr>
        <p:txBody>
          <a:bodyPr vert="horz" lIns="0" tIns="0" rIns="0" bIns="0" rtlCol="0">
            <a:noAutofit/>
          </a:bodyPr>
          <a:lstStyle/>
          <a:p>
            <a:pPr algn="ctr">
              <a:lnSpc>
                <a:spcPct val="107000"/>
              </a:lnSpc>
              <a:spcAft>
                <a:spcPts val="800"/>
              </a:spcAft>
            </a:pPr>
            <a:r>
              <a:rPr lang="en-GB" sz="900" dirty="0">
                <a:solidFill>
                  <a:schemeClr val="accent1"/>
                </a:solidFill>
                <a:effectLst/>
                <a:ea typeface="Arial" panose="020B0604020202020204" pitchFamily="34" charset="0"/>
              </a:rPr>
              <a:t>Money Advice Centre, 93 </a:t>
            </a:r>
            <a:r>
              <a:rPr lang="en-GB" sz="900" dirty="0" err="1">
                <a:solidFill>
                  <a:schemeClr val="accent1"/>
                </a:solidFill>
                <a:effectLst/>
                <a:ea typeface="Arial" panose="020B0604020202020204" pitchFamily="34" charset="0"/>
              </a:rPr>
              <a:t>Haslewood</a:t>
            </a:r>
            <a:r>
              <a:rPr lang="en-GB" sz="900" dirty="0">
                <a:solidFill>
                  <a:schemeClr val="accent1"/>
                </a:solidFill>
                <a:effectLst/>
                <a:ea typeface="Arial" panose="020B0604020202020204" pitchFamily="34" charset="0"/>
              </a:rPr>
              <a:t> Drive, Leeds, LS9 7PS</a:t>
            </a:r>
            <a:br>
              <a:rPr lang="en-GB" sz="900" dirty="0">
                <a:solidFill>
                  <a:schemeClr val="accent1"/>
                </a:solidFill>
                <a:effectLst/>
                <a:ea typeface="Arial" panose="020B0604020202020204" pitchFamily="34" charset="0"/>
              </a:rPr>
            </a:br>
            <a:endParaRPr lang="en-GB" sz="900" dirty="0">
              <a:solidFill>
                <a:schemeClr val="accent1"/>
              </a:solidFill>
              <a:effectLst/>
              <a:ea typeface="Arial" panose="020B0604020202020204" pitchFamily="34" charset="0"/>
            </a:endParaRPr>
          </a:p>
          <a:p>
            <a:pPr algn="ctr">
              <a:lnSpc>
                <a:spcPct val="107000"/>
              </a:lnSpc>
              <a:spcAft>
                <a:spcPts val="800"/>
              </a:spcAft>
            </a:pPr>
            <a:endParaRPr lang="en-GB" sz="900" dirty="0">
              <a:solidFill>
                <a:schemeClr val="accent1"/>
              </a:solidFill>
              <a:effectLst/>
              <a:ea typeface="Calibri" panose="020F0502020204030204" pitchFamily="34" charset="0"/>
            </a:endParaRPr>
          </a:p>
        </p:txBody>
      </p:sp>
      <p:pic>
        <p:nvPicPr>
          <p:cNvPr id="2" name="Picture 1">
            <a:extLst>
              <a:ext uri="{FF2B5EF4-FFF2-40B4-BE49-F238E27FC236}">
                <a16:creationId xmlns:a16="http://schemas.microsoft.com/office/drawing/2014/main" id="{22166611-3590-0BE3-8800-9E97A69879A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09007" y="5956810"/>
            <a:ext cx="954195" cy="954195"/>
          </a:xfrm>
          <a:prstGeom prst="rect">
            <a:avLst/>
          </a:prstGeom>
        </p:spPr>
      </p:pic>
    </p:spTree>
    <p:extLst>
      <p:ext uri="{BB962C8B-B14F-4D97-AF65-F5344CB8AC3E}">
        <p14:creationId xmlns:p14="http://schemas.microsoft.com/office/powerpoint/2010/main" val="18123858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524</Words>
  <Application>Microsoft Office PowerPoint</Application>
  <PresentationFormat>A4 Paper (210x297 mm)</PresentationFormat>
  <Paragraphs>46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Dooling, Michelle</dc:creator>
  <cp:lastModifiedBy>Wendy Beddows</cp:lastModifiedBy>
  <cp:revision>7</cp:revision>
  <dcterms:created xsi:type="dcterms:W3CDTF">2022-11-29T08:05:04Z</dcterms:created>
  <dcterms:modified xsi:type="dcterms:W3CDTF">2023-08-16T09:00:23Z</dcterms:modified>
</cp:coreProperties>
</file>