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60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0C67C-80E0-486B-A781-91E8375C6A98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37BDC-50BF-4B3D-AD9B-0E7351DF4C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864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45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48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5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00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10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616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10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969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25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93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97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6E415-3390-4564-9999-75566492DEA3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50050-D048-4F97-B01A-B28205755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07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051" y="883752"/>
            <a:ext cx="8229600" cy="828040"/>
          </a:xfrm>
        </p:spPr>
        <p:txBody>
          <a:bodyPr/>
          <a:lstStyle/>
          <a:p>
            <a:pPr algn="l"/>
            <a:r>
              <a:rPr lang="en-GB" dirty="0" smtClean="0"/>
              <a:t>Resident/Patient Count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/>
              <a:t>New field capturing resident/patient number</a:t>
            </a:r>
          </a:p>
          <a:p>
            <a:pPr lvl="1"/>
            <a:r>
              <a:rPr lang="en-GB" sz="1800" dirty="0" smtClean="0"/>
              <a:t>Cannot exceed Total Entered Capacity</a:t>
            </a:r>
          </a:p>
          <a:p>
            <a:pPr lvl="1"/>
            <a:r>
              <a:rPr lang="en-GB" sz="1800" dirty="0" smtClean="0"/>
              <a:t>The residents number must match in the COVID and flu section</a:t>
            </a:r>
            <a:endParaRPr lang="en-GB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03978"/>
            <a:ext cx="6264696" cy="3329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9422"/>
            <a:ext cx="8964488" cy="603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7433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051" y="883752"/>
            <a:ext cx="8229600" cy="828040"/>
          </a:xfrm>
        </p:spPr>
        <p:txBody>
          <a:bodyPr/>
          <a:lstStyle/>
          <a:p>
            <a:pPr algn="l"/>
            <a:r>
              <a:rPr lang="en-GB" dirty="0" smtClean="0"/>
              <a:t>Revised Workforce cont’d …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046864"/>
            <a:ext cx="5632301" cy="2902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33" y="1772816"/>
            <a:ext cx="3752850" cy="183413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9422"/>
            <a:ext cx="8964488" cy="603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1403648" y="5445224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75656" y="6093296"/>
            <a:ext cx="532859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This number must match the staffing numbers in the COVID and FLU vaccinations section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1171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051" y="883752"/>
            <a:ext cx="8229600" cy="828040"/>
          </a:xfrm>
        </p:spPr>
        <p:txBody>
          <a:bodyPr/>
          <a:lstStyle/>
          <a:p>
            <a:pPr algn="l"/>
            <a:r>
              <a:rPr lang="en-GB" dirty="0" smtClean="0"/>
              <a:t>COVID </a:t>
            </a:r>
            <a:r>
              <a:rPr lang="en-GB" dirty="0" smtClean="0"/>
              <a:t>Vaccination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Section </a:t>
            </a:r>
            <a:r>
              <a:rPr lang="en-GB" sz="2800" dirty="0" smtClean="0"/>
              <a:t>to capture First COVID </a:t>
            </a:r>
            <a:r>
              <a:rPr lang="en-GB" sz="2800" dirty="0" smtClean="0"/>
              <a:t>Vaccination </a:t>
            </a:r>
            <a:r>
              <a:rPr lang="en-GB" sz="2800" dirty="0" smtClean="0"/>
              <a:t>for Residents, Directly Employed Staff and Agency/Bank workers for </a:t>
            </a:r>
            <a:r>
              <a:rPr lang="en-GB" sz="2800" b="1" dirty="0" smtClean="0"/>
              <a:t>Care Homes &amp; Hospices</a:t>
            </a:r>
          </a:p>
          <a:p>
            <a:r>
              <a:rPr lang="en-GB" sz="2800" dirty="0" smtClean="0"/>
              <a:t>Residents – total must equal Total No. Residents</a:t>
            </a:r>
          </a:p>
          <a:p>
            <a:r>
              <a:rPr lang="en-GB" sz="2800" dirty="0" smtClean="0"/>
              <a:t>Staff – total must equal Total No. Directly Employed Staff</a:t>
            </a:r>
          </a:p>
          <a:p>
            <a:r>
              <a:rPr lang="en-GB" sz="2800" dirty="0" smtClean="0"/>
              <a:t>Agency/Bank – total must equal Total No. Agency/Bank staff </a:t>
            </a:r>
            <a:r>
              <a:rPr lang="en-GB" sz="2800" dirty="0" smtClean="0"/>
              <a:t>employed</a:t>
            </a:r>
            <a:endParaRPr lang="en-GB" sz="28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9422"/>
            <a:ext cx="8964488" cy="603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243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051" y="883752"/>
            <a:ext cx="8229600" cy="828040"/>
          </a:xfrm>
        </p:spPr>
        <p:txBody>
          <a:bodyPr/>
          <a:lstStyle/>
          <a:p>
            <a:pPr algn="l"/>
            <a:r>
              <a:rPr lang="en-GB" dirty="0" smtClean="0"/>
              <a:t>COVID Vaccination cont’d…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039"/>
          <a:stretch/>
        </p:blipFill>
        <p:spPr bwMode="auto">
          <a:xfrm>
            <a:off x="395536" y="1604576"/>
            <a:ext cx="6768752" cy="2712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586" y="1106822"/>
            <a:ext cx="21336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ular Callout 4"/>
          <p:cNvSpPr/>
          <p:nvPr/>
        </p:nvSpPr>
        <p:spPr>
          <a:xfrm>
            <a:off x="6899274" y="1052736"/>
            <a:ext cx="2160240" cy="2232248"/>
          </a:xfrm>
          <a:prstGeom prst="wedgeRectCallout">
            <a:avLst>
              <a:gd name="adj1" fmla="val -205668"/>
              <a:gd name="adj2" fmla="val 3723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605" y="3717032"/>
            <a:ext cx="2295525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6736605" y="3717032"/>
            <a:ext cx="2322909" cy="2286000"/>
          </a:xfrm>
          <a:prstGeom prst="wedgeRectCallout">
            <a:avLst>
              <a:gd name="adj1" fmla="val -125805"/>
              <a:gd name="adj2" fmla="val -5950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9422"/>
            <a:ext cx="8964488" cy="603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3748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98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Resident/Patient Count</vt:lpstr>
      <vt:lpstr>Revised Workforce cont’d …</vt:lpstr>
      <vt:lpstr>COVID Vaccination</vt:lpstr>
      <vt:lpstr>COVID Vaccination cont’d…</vt:lpstr>
    </vt:vector>
  </TitlesOfParts>
  <Company>NHS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Capacity Tracker</dc:title>
  <dc:creator>hannah.hope</dc:creator>
  <cp:lastModifiedBy>Hayley.Boulden</cp:lastModifiedBy>
  <cp:revision>16</cp:revision>
  <dcterms:created xsi:type="dcterms:W3CDTF">2020-12-14T12:41:21Z</dcterms:created>
  <dcterms:modified xsi:type="dcterms:W3CDTF">2021-01-13T16:23:44Z</dcterms:modified>
</cp:coreProperties>
</file>