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1A8B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3DCCD-0EB7-4381-B840-EC991474C200}" type="datetimeFigureOut">
              <a:rPr lang="en-GB" smtClean="0"/>
              <a:t>25/08/2020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02CC6-444B-4659-A012-750109531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636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3DCCD-0EB7-4381-B840-EC991474C200}" type="datetimeFigureOut">
              <a:rPr lang="en-GB" smtClean="0"/>
              <a:t>25/08/2020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02CC6-444B-4659-A012-750109531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308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3DCCD-0EB7-4381-B840-EC991474C200}" type="datetimeFigureOut">
              <a:rPr lang="en-GB" smtClean="0"/>
              <a:t>25/08/2020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02CC6-444B-4659-A012-750109531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496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3DCCD-0EB7-4381-B840-EC991474C200}" type="datetimeFigureOut">
              <a:rPr lang="en-GB" smtClean="0"/>
              <a:t>25/08/2020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02CC6-444B-4659-A012-750109531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520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3DCCD-0EB7-4381-B840-EC991474C200}" type="datetimeFigureOut">
              <a:rPr lang="en-GB" smtClean="0"/>
              <a:t>25/08/2020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02CC6-444B-4659-A012-750109531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622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3DCCD-0EB7-4381-B840-EC991474C200}" type="datetimeFigureOut">
              <a:rPr lang="en-GB" smtClean="0"/>
              <a:t>25/08/2020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02CC6-444B-4659-A012-750109531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49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3DCCD-0EB7-4381-B840-EC991474C200}" type="datetimeFigureOut">
              <a:rPr lang="en-GB" smtClean="0"/>
              <a:t>25/08/2020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02CC6-444B-4659-A012-750109531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6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3DCCD-0EB7-4381-B840-EC991474C200}" type="datetimeFigureOut">
              <a:rPr lang="en-GB" smtClean="0"/>
              <a:t>25/08/2020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02CC6-444B-4659-A012-750109531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609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3DCCD-0EB7-4381-B840-EC991474C200}" type="datetimeFigureOut">
              <a:rPr lang="en-GB" smtClean="0"/>
              <a:t>25/08/2020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02CC6-444B-4659-A012-750109531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276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3DCCD-0EB7-4381-B840-EC991474C200}" type="datetimeFigureOut">
              <a:rPr lang="en-GB" smtClean="0"/>
              <a:t>25/08/2020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02CC6-444B-4659-A012-750109531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239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3DCCD-0EB7-4381-B840-EC991474C200}" type="datetimeFigureOut">
              <a:rPr lang="en-GB" smtClean="0"/>
              <a:t>25/08/2020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02CC6-444B-4659-A012-750109531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25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3DCCD-0EB7-4381-B840-EC991474C200}" type="datetimeFigureOut">
              <a:rPr lang="en-GB" smtClean="0"/>
              <a:t>25/08/2020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02CC6-444B-4659-A012-750109531F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26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hyperlink" Target="http://www.wyhpartnership.co.uk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hyperlink" Target="http://www.wyhpartnership.co.uk/" TargetMode="Externa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google.co.uk/url?sa=i&amp;url=https://www.england.nhs.uk/what-matters-to-you/&amp;psig=AOvVaw2awlUS45KjTWZiu23bc6e1&amp;ust=1590156937474000&amp;source=images&amp;cd=vfe&amp;ved=0CAIQjRxqFwoTCICs5rWSxekCFQAAAAAdAAAAABA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ealth-coachingacademy.com/testimonials/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www.wyhpartnership.co.uk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health-coachingacademy.com/diabetes-health-coaching-case-study/" TargetMode="External"/><Relationship Id="rId2" Type="http://schemas.openxmlformats.org/officeDocument/2006/relationships/hyperlink" Target="https://health-coachingacademy.com/testimonials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www.wyhpartnership.co.u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96"/>
          <a:stretch/>
        </p:blipFill>
        <p:spPr>
          <a:xfrm>
            <a:off x="3131398" y="2178486"/>
            <a:ext cx="6012602" cy="4691213"/>
          </a:xfrm>
          <a:prstGeom prst="rect">
            <a:avLst/>
          </a:prstGeom>
          <a:solidFill>
            <a:srgbClr val="1A8B90">
              <a:alpha val="60000"/>
            </a:srgbClr>
          </a:solidFill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96"/>
          <a:stretch/>
        </p:blipFill>
        <p:spPr>
          <a:xfrm>
            <a:off x="0" y="1412776"/>
            <a:ext cx="9144000" cy="2304256"/>
          </a:xfrm>
          <a:prstGeom prst="rect">
            <a:avLst/>
          </a:prstGeom>
          <a:solidFill>
            <a:srgbClr val="1A8B90">
              <a:alpha val="60000"/>
            </a:srgbClr>
          </a:solidFill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573016"/>
            <a:ext cx="4379979" cy="3284984"/>
          </a:xfrm>
          <a:prstGeom prst="rect">
            <a:avLst/>
          </a:prstGeom>
          <a:solidFill>
            <a:srgbClr val="1A8B90">
              <a:alpha val="60000"/>
            </a:srgbClr>
          </a:solidFill>
        </p:spPr>
      </p:pic>
      <p:sp>
        <p:nvSpPr>
          <p:cNvPr id="5" name="Rounded Rectangular Callout 4"/>
          <p:cNvSpPr/>
          <p:nvPr/>
        </p:nvSpPr>
        <p:spPr>
          <a:xfrm>
            <a:off x="323528" y="260648"/>
            <a:ext cx="5472608" cy="3456384"/>
          </a:xfrm>
          <a:prstGeom prst="wedgeRoundRectCallout">
            <a:avLst>
              <a:gd name="adj1" fmla="val 8504"/>
              <a:gd name="adj2" fmla="val 74726"/>
              <a:gd name="adj3" fmla="val 16667"/>
            </a:avLst>
          </a:prstGeom>
          <a:solidFill>
            <a:srgbClr val="1A8B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539552" y="620688"/>
            <a:ext cx="504056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</a:rPr>
              <a:t>Calling all West Yorkshire Health &amp; Care professionals </a:t>
            </a:r>
            <a:br>
              <a:rPr lang="en-GB" sz="2400" b="1" dirty="0" smtClean="0">
                <a:solidFill>
                  <a:schemeClr val="bg1"/>
                </a:solidFill>
              </a:rPr>
            </a:br>
            <a:endParaRPr lang="en-GB" sz="2400" b="1" dirty="0" smtClean="0">
              <a:solidFill>
                <a:schemeClr val="bg1"/>
              </a:solidFill>
            </a:endParaRPr>
          </a:p>
          <a:p>
            <a:r>
              <a:rPr lang="en-GB" sz="2000" b="1" dirty="0" smtClean="0">
                <a:solidFill>
                  <a:schemeClr val="bg1"/>
                </a:solidFill>
              </a:rPr>
              <a:t>Have better conversations that lead to better outcomes and better care! 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FREE expert training now available</a:t>
            </a:r>
          </a:p>
          <a:p>
            <a:endParaRPr lang="en-GB" dirty="0" smtClean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Enrolling now, limited places available 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Contact bebhinn.browne1@nhs.net for details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9" name="Picture 8" descr="WYSTP_-_Logo_1.jpg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04664"/>
            <a:ext cx="2723654" cy="791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868144" y="1449315"/>
            <a:ext cx="3275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rgbClr val="006666"/>
                </a:solidFill>
              </a:rPr>
              <a:t>What Health Academy  students say..</a:t>
            </a:r>
            <a:endParaRPr lang="en-GB" sz="1600" dirty="0">
              <a:solidFill>
                <a:srgbClr val="006666"/>
              </a:solidFill>
            </a:endParaRPr>
          </a:p>
        </p:txBody>
      </p:sp>
      <p:sp>
        <p:nvSpPr>
          <p:cNvPr id="11" name="Rounded Rectangular Callout 8"/>
          <p:cNvSpPr>
            <a:spLocks noChangeArrowheads="1"/>
          </p:cNvSpPr>
          <p:nvPr/>
        </p:nvSpPr>
        <p:spPr bwMode="auto">
          <a:xfrm>
            <a:off x="6132169" y="2178486"/>
            <a:ext cx="2667000" cy="1171575"/>
          </a:xfrm>
          <a:prstGeom prst="wedgeRoundRectCallout">
            <a:avLst>
              <a:gd name="adj1" fmla="val -55250"/>
              <a:gd name="adj2" fmla="val 78417"/>
              <a:gd name="adj3" fmla="val 16667"/>
            </a:avLst>
          </a:prstGeom>
          <a:solidFill>
            <a:srgbClr val="F2F2F2"/>
          </a:solidFill>
          <a:ln w="6350">
            <a:solidFill>
              <a:srgbClr val="52A3A0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smtClean="0">
                <a:ln>
                  <a:noFill/>
                </a:ln>
                <a:solidFill>
                  <a:srgbClr val="31849B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Really enabled me to understand how little things such as active listening + positive affirmation are so important - allowed me to change my own conversation + be more positive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ular Callout 11"/>
          <p:cNvSpPr>
            <a:spLocks noChangeArrowheads="1"/>
          </p:cNvSpPr>
          <p:nvPr/>
        </p:nvSpPr>
        <p:spPr bwMode="auto">
          <a:xfrm>
            <a:off x="6100002" y="3740031"/>
            <a:ext cx="1323975" cy="1165225"/>
          </a:xfrm>
          <a:prstGeom prst="wedgeRoundRectCallout">
            <a:avLst>
              <a:gd name="adj1" fmla="val 48759"/>
              <a:gd name="adj2" fmla="val 63773"/>
              <a:gd name="adj3" fmla="val 16667"/>
            </a:avLst>
          </a:prstGeom>
          <a:solidFill>
            <a:srgbClr val="F2F2F2"/>
          </a:solidFill>
          <a:ln w="6350">
            <a:solidFill>
              <a:srgbClr val="52A3A0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smtClean="0">
                <a:ln>
                  <a:noFill/>
                </a:ln>
                <a:solidFill>
                  <a:srgbClr val="31849B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“Patients have genuinely seemed happier – we have better relationships”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ular Callout 15"/>
          <p:cNvSpPr>
            <a:spLocks noChangeArrowheads="1"/>
          </p:cNvSpPr>
          <p:nvPr/>
        </p:nvSpPr>
        <p:spPr bwMode="auto">
          <a:xfrm flipH="1">
            <a:off x="7622001" y="3758686"/>
            <a:ext cx="1352550" cy="1031875"/>
          </a:xfrm>
          <a:prstGeom prst="wedgeRoundRectCallout">
            <a:avLst>
              <a:gd name="adj1" fmla="val 65764"/>
              <a:gd name="adj2" fmla="val 80657"/>
              <a:gd name="adj3" fmla="val 16667"/>
            </a:avLst>
          </a:prstGeom>
          <a:solidFill>
            <a:srgbClr val="F2F2F2"/>
          </a:solidFill>
          <a:ln w="6350">
            <a:solidFill>
              <a:srgbClr val="52A3A0"/>
            </a:solidFill>
            <a:miter lim="800000"/>
            <a:headEnd/>
            <a:tailEnd/>
          </a:ln>
          <a:effectLst>
            <a:outerShdw dist="38100" dir="8100000" algn="tr" rotWithShape="0">
              <a:srgbClr val="000000">
                <a:alpha val="39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smtClean="0">
                <a:ln>
                  <a:noFill/>
                </a:ln>
                <a:solidFill>
                  <a:srgbClr val="31849B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“It has given patients more ownership…. making them feel empowered.”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ular Callout 14"/>
          <p:cNvSpPr>
            <a:spLocks noChangeArrowheads="1"/>
          </p:cNvSpPr>
          <p:nvPr/>
        </p:nvSpPr>
        <p:spPr bwMode="auto">
          <a:xfrm>
            <a:off x="6100002" y="5223743"/>
            <a:ext cx="2124075" cy="874712"/>
          </a:xfrm>
          <a:prstGeom prst="wedgeRoundRectCallout">
            <a:avLst>
              <a:gd name="adj1" fmla="val -53361"/>
              <a:gd name="adj2" fmla="val 131486"/>
              <a:gd name="adj3" fmla="val 16667"/>
            </a:avLst>
          </a:prstGeom>
          <a:solidFill>
            <a:srgbClr val="F2F2F2"/>
          </a:solidFill>
          <a:ln w="6350">
            <a:solidFill>
              <a:srgbClr val="52A3A0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smtClean="0">
                <a:ln>
                  <a:noFill/>
                </a:ln>
                <a:solidFill>
                  <a:srgbClr val="31849B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“My conversations are richer, and more productive, and surprisingly require less work on my part!”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43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039815"/>
            <a:ext cx="9144000" cy="4818185"/>
          </a:xfrm>
          <a:prstGeom prst="rect">
            <a:avLst/>
          </a:prstGeom>
          <a:solidFill>
            <a:schemeClr val="accent1">
              <a:lumMod val="20000"/>
              <a:lumOff val="80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89"/>
          <a:stretch/>
        </p:blipFill>
        <p:spPr bwMode="auto">
          <a:xfrm>
            <a:off x="-498" y="2039815"/>
            <a:ext cx="7311665" cy="4635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1844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ular Callout 10"/>
          <p:cNvSpPr/>
          <p:nvPr/>
        </p:nvSpPr>
        <p:spPr>
          <a:xfrm>
            <a:off x="4171266" y="0"/>
            <a:ext cx="4824536" cy="3312368"/>
          </a:xfrm>
          <a:prstGeom prst="wedgeRoundRectCallout">
            <a:avLst>
              <a:gd name="adj1" fmla="val 8504"/>
              <a:gd name="adj2" fmla="val 74726"/>
              <a:gd name="adj3" fmla="val 16667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4092" y="4439233"/>
            <a:ext cx="17907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4279278" y="178856"/>
            <a:ext cx="460851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bg1"/>
                </a:solidFill>
              </a:rPr>
              <a:t>Calling all West Yorkshire Health &amp; Care professionals </a:t>
            </a:r>
            <a:br>
              <a:rPr lang="en-GB" sz="2400" b="1" dirty="0" smtClean="0">
                <a:solidFill>
                  <a:schemeClr val="bg1"/>
                </a:solidFill>
              </a:rPr>
            </a:br>
            <a:endParaRPr lang="en-GB" sz="2400" b="1" dirty="0" smtClean="0">
              <a:solidFill>
                <a:schemeClr val="bg1"/>
              </a:solidFill>
            </a:endParaRPr>
          </a:p>
          <a:p>
            <a:r>
              <a:rPr lang="en-GB" sz="2000" b="1" dirty="0" smtClean="0">
                <a:solidFill>
                  <a:schemeClr val="bg1"/>
                </a:solidFill>
              </a:rPr>
              <a:t>Have better conversations that lead to better outcomes and better care! 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FREE expert training now available</a:t>
            </a:r>
          </a:p>
          <a:p>
            <a:endParaRPr lang="en-GB" dirty="0" smtClean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Enrolling now, limited places available 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Contact bebhinn.browne1@nhs.net for details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15" name="Picture 14" descr="WYSTP_-_Logo_1.jpg">
            <a:hlinkClick r:id="rId5"/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2723654" cy="791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692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4570575" cy="6878059"/>
          </a:xfrm>
          <a:prstGeom prst="rect">
            <a:avLst/>
          </a:prstGeom>
          <a:solidFill>
            <a:srgbClr val="1A8B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6" descr="NHS England » What matters to you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09" r="12498"/>
          <a:stretch/>
        </p:blipFill>
        <p:spPr bwMode="auto">
          <a:xfrm>
            <a:off x="5004047" y="1196752"/>
            <a:ext cx="3888433" cy="3989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75500" y="1052176"/>
            <a:ext cx="3619573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Calling all heath and care professionals</a:t>
            </a:r>
          </a:p>
          <a:p>
            <a:endParaRPr lang="en-GB" dirty="0" smtClean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Enrol for  </a:t>
            </a:r>
            <a:r>
              <a:rPr lang="en-GB" b="1" dirty="0" smtClean="0">
                <a:solidFill>
                  <a:schemeClr val="bg1"/>
                </a:solidFill>
              </a:rPr>
              <a:t>FREE expert training </a:t>
            </a:r>
            <a:r>
              <a:rPr lang="en-GB" dirty="0" smtClean="0">
                <a:solidFill>
                  <a:schemeClr val="bg1"/>
                </a:solidFill>
              </a:rPr>
              <a:t>in how to empower people in managing their health and wellbeing.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b="1" dirty="0" smtClean="0">
                <a:solidFill>
                  <a:schemeClr val="bg1"/>
                </a:solidFill>
              </a:rPr>
              <a:t>Limited places available, enrolling now! </a:t>
            </a:r>
          </a:p>
          <a:p>
            <a:endParaRPr lang="en-GB" b="1" dirty="0">
              <a:solidFill>
                <a:schemeClr val="bg1"/>
              </a:solidFill>
            </a:endParaRPr>
          </a:p>
          <a:p>
            <a:r>
              <a:rPr lang="en-GB" b="1" dirty="0" smtClean="0">
                <a:solidFill>
                  <a:schemeClr val="bg1"/>
                </a:solidFill>
              </a:rPr>
              <a:t>Closing </a:t>
            </a:r>
            <a:r>
              <a:rPr lang="en-GB" b="1" dirty="0">
                <a:solidFill>
                  <a:schemeClr val="bg1"/>
                </a:solidFill>
              </a:rPr>
              <a:t>date 11</a:t>
            </a:r>
            <a:r>
              <a:rPr lang="en-GB" b="1" baseline="30000" dirty="0">
                <a:solidFill>
                  <a:schemeClr val="bg1"/>
                </a:solidFill>
              </a:rPr>
              <a:t>th</a:t>
            </a:r>
            <a:r>
              <a:rPr lang="en-GB" b="1" dirty="0">
                <a:solidFill>
                  <a:schemeClr val="bg1"/>
                </a:solidFill>
              </a:rPr>
              <a:t> September 2020</a:t>
            </a:r>
          </a:p>
          <a:p>
            <a:endParaRPr lang="en-GB" dirty="0" smtClean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For further details, </a:t>
            </a:r>
            <a:r>
              <a:rPr lang="en-GB" smtClean="0">
                <a:solidFill>
                  <a:schemeClr val="bg1"/>
                </a:solidFill>
              </a:rPr>
              <a:t>contact </a:t>
            </a:r>
            <a:r>
              <a:rPr lang="en-GB" smtClean="0">
                <a:solidFill>
                  <a:schemeClr val="bg1"/>
                </a:solidFill>
              </a:rPr>
              <a:t>bebhinn.browne1@nhs.net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7" name="Picture 6" descr="WYSTP_-_Logo_1.jpg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60648"/>
            <a:ext cx="2723654" cy="791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4707394" y="5730380"/>
            <a:ext cx="44817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u="sng" dirty="0" smtClean="0"/>
              <a:t>Expert training by the Health Coaching Academy</a:t>
            </a:r>
          </a:p>
          <a:p>
            <a:pPr algn="ctr"/>
            <a:r>
              <a:rPr lang="en-GB" sz="1400" u="sng" dirty="0" smtClean="0">
                <a:hlinkClick r:id="rId6"/>
              </a:rPr>
              <a:t>https://health-coachingacademy.com/testimonials/</a:t>
            </a:r>
            <a:endParaRPr lang="en-GB" sz="1400" dirty="0" smtClean="0"/>
          </a:p>
        </p:txBody>
      </p:sp>
    </p:spTree>
    <p:extLst>
      <p:ext uri="{BB962C8B-B14F-4D97-AF65-F5344CB8AC3E}">
        <p14:creationId xmlns:p14="http://schemas.microsoft.com/office/powerpoint/2010/main" val="2130857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517232"/>
            <a:ext cx="9144000" cy="1340768"/>
          </a:xfrm>
          <a:prstGeom prst="rect">
            <a:avLst/>
          </a:prstGeom>
          <a:solidFill>
            <a:srgbClr val="1A8B9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159356"/>
            <a:ext cx="8496944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600" dirty="0"/>
              <a:t>West Yorkshire and Harrogate Health and Care Partnership </a:t>
            </a:r>
            <a:r>
              <a:rPr lang="en-GB" sz="1600" dirty="0" smtClean="0"/>
              <a:t>are offering an exciting opportunity to receive free expert training from an esteemed training provider Health Coaching Academy.  </a:t>
            </a:r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Delivered </a:t>
            </a:r>
            <a:r>
              <a:rPr lang="en-GB" sz="1600" dirty="0"/>
              <a:t>in small groups by our expert coach-trainers, </a:t>
            </a:r>
            <a:r>
              <a:rPr lang="en-GB" sz="1600" dirty="0" smtClean="0"/>
              <a:t>the training contains </a:t>
            </a:r>
            <a:r>
              <a:rPr lang="en-GB" sz="1600" dirty="0"/>
              <a:t>a mixture of learning, reflection and practical application to kick-start your health coaching journey. In this course you will </a:t>
            </a:r>
            <a:r>
              <a:rPr lang="en-GB" sz="1600" dirty="0" smtClean="0"/>
              <a:t>begin to learn:</a:t>
            </a:r>
          </a:p>
          <a:p>
            <a:pPr marL="0" indent="0">
              <a:buNone/>
            </a:pPr>
            <a:endParaRPr lang="en-GB" sz="1600" dirty="0"/>
          </a:p>
          <a:p>
            <a:pPr lvl="0"/>
            <a:r>
              <a:rPr lang="en-GB" sz="1600" dirty="0"/>
              <a:t>Practical tools and techniques to build your skills in a health coaching approach</a:t>
            </a:r>
          </a:p>
          <a:p>
            <a:pPr lvl="0"/>
            <a:r>
              <a:rPr lang="en-GB" sz="1600" dirty="0"/>
              <a:t>The neuroscience of motivation, ownership and confidence</a:t>
            </a:r>
          </a:p>
          <a:p>
            <a:pPr lvl="0"/>
            <a:r>
              <a:rPr lang="en-GB" sz="1600" dirty="0"/>
              <a:t>The secrets of behaviour change</a:t>
            </a:r>
          </a:p>
          <a:p>
            <a:pPr lvl="0"/>
            <a:r>
              <a:rPr lang="en-GB" sz="1600" dirty="0"/>
              <a:t>The core competencies in line with the internationally-accredited </a:t>
            </a:r>
            <a:r>
              <a:rPr lang="en-GB" sz="1600" dirty="0" smtClean="0"/>
              <a:t>standard</a:t>
            </a:r>
          </a:p>
          <a:p>
            <a:pPr marL="0" lvl="0" indent="0">
              <a:buNone/>
            </a:pPr>
            <a:endParaRPr lang="en-GB" sz="1600" dirty="0"/>
          </a:p>
          <a:p>
            <a:pPr marL="0" indent="0" algn="ctr">
              <a:buNone/>
            </a:pPr>
            <a:r>
              <a:rPr lang="en-GB" sz="1600" b="1" dirty="0" smtClean="0">
                <a:solidFill>
                  <a:srgbClr val="006666"/>
                </a:solidFill>
              </a:rPr>
              <a:t>Want to know more? Visit:</a:t>
            </a:r>
            <a:endParaRPr lang="en-GB" sz="1600" dirty="0">
              <a:solidFill>
                <a:srgbClr val="006666"/>
              </a:solidFill>
            </a:endParaRPr>
          </a:p>
          <a:p>
            <a:pPr marL="0" indent="0" algn="ctr">
              <a:buNone/>
            </a:pPr>
            <a:r>
              <a:rPr lang="en-GB" sz="1600" u="sng" dirty="0">
                <a:solidFill>
                  <a:schemeClr val="bg1"/>
                </a:solidFill>
                <a:hlinkClick r:id="rId2"/>
              </a:rPr>
              <a:t>https://health-coachingacademy.com/testimonials/</a:t>
            </a:r>
            <a:endParaRPr lang="en-GB" sz="1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sz="1600" u="sng" dirty="0">
                <a:solidFill>
                  <a:schemeClr val="bg1"/>
                </a:solidFill>
                <a:hlinkClick r:id="rId3"/>
              </a:rPr>
              <a:t>https://health-coachingacademy.com/diabetes-health-coaching-case-study/</a:t>
            </a:r>
            <a:endParaRPr lang="en-GB" sz="1600" dirty="0">
              <a:solidFill>
                <a:schemeClr val="bg1"/>
              </a:solidFill>
            </a:endParaRPr>
          </a:p>
          <a:p>
            <a:endParaRPr lang="en-GB" sz="1600" dirty="0"/>
          </a:p>
        </p:txBody>
      </p:sp>
      <p:pic>
        <p:nvPicPr>
          <p:cNvPr id="4" name="Picture 3" descr="WYSTP_-_Logo_1.jpg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04664"/>
            <a:ext cx="2723654" cy="791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95536" y="319029"/>
            <a:ext cx="52565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>
                <a:solidFill>
                  <a:srgbClr val="006666"/>
                </a:solidFill>
              </a:rPr>
              <a:t>Have better conversations that lead to better outcomes and better care! </a:t>
            </a:r>
          </a:p>
          <a:p>
            <a:r>
              <a:rPr lang="en-GB" b="1" dirty="0" smtClean="0">
                <a:solidFill>
                  <a:srgbClr val="006666"/>
                </a:solidFill>
              </a:rPr>
              <a:t>FREE expert training now available</a:t>
            </a:r>
          </a:p>
          <a:p>
            <a:endParaRPr lang="en-GB" dirty="0" smtClean="0">
              <a:solidFill>
                <a:srgbClr val="006666"/>
              </a:solidFill>
            </a:endParaRPr>
          </a:p>
          <a:p>
            <a:r>
              <a:rPr lang="en-GB" dirty="0" smtClean="0">
                <a:solidFill>
                  <a:srgbClr val="006666"/>
                </a:solidFill>
              </a:rPr>
              <a:t>Enrolling now, limited places available </a:t>
            </a:r>
          </a:p>
          <a:p>
            <a:r>
              <a:rPr lang="en-GB" dirty="0" smtClean="0">
                <a:solidFill>
                  <a:srgbClr val="006666"/>
                </a:solidFill>
              </a:rPr>
              <a:t>Contact bebhinn.browne1@nhs.net for details</a:t>
            </a:r>
            <a:endParaRPr lang="en-GB" dirty="0">
              <a:solidFill>
                <a:srgbClr val="00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424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289</Words>
  <Application>Microsoft Office PowerPoint</Application>
  <PresentationFormat>On-screen Show (4:3)</PresentationFormat>
  <Paragraphs>45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Wakefield Clinical Commissioning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Pam.Sheppard</dc:creator>
  <cp:lastModifiedBy>Bebhinn.Browne</cp:lastModifiedBy>
  <cp:revision>11</cp:revision>
  <dcterms:created xsi:type="dcterms:W3CDTF">2020-08-25T14:07:21Z</dcterms:created>
  <dcterms:modified xsi:type="dcterms:W3CDTF">2020-08-25T15:59:37Z</dcterms:modified>
</cp:coreProperties>
</file>