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65" r:id="rId3"/>
    <p:sldId id="461" r:id="rId4"/>
    <p:sldId id="464" r:id="rId5"/>
    <p:sldId id="356" r:id="rId6"/>
    <p:sldId id="462" r:id="rId7"/>
    <p:sldId id="463" r:id="rId8"/>
    <p:sldId id="466" r:id="rId9"/>
    <p:sldId id="474" r:id="rId10"/>
    <p:sldId id="475" r:id="rId11"/>
    <p:sldId id="387" r:id="rId12"/>
    <p:sldId id="476" r:id="rId13"/>
    <p:sldId id="477" r:id="rId14"/>
    <p:sldId id="478" r:id="rId15"/>
    <p:sldId id="479" r:id="rId16"/>
    <p:sldId id="480" r:id="rId17"/>
    <p:sldId id="481" r:id="rId18"/>
    <p:sldId id="482" r:id="rId19"/>
    <p:sldId id="483" r:id="rId20"/>
    <p:sldId id="484" r:id="rId21"/>
    <p:sldId id="4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8C24A-1C16-43C8-ABC5-1C93DD3898E1}"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GB"/>
        </a:p>
      </dgm:t>
    </dgm:pt>
    <dgm:pt modelId="{157A6353-CC4D-4692-ADF8-E6D84A209D39}">
      <dgm:prSet phldrT="[Text]" custT="1"/>
      <dgm:spPr/>
      <dgm:t>
        <a:bodyPr/>
        <a:lstStyle/>
        <a:p>
          <a:r>
            <a:rPr lang="en-GB" sz="1800" b="1" dirty="0">
              <a:solidFill>
                <a:schemeClr val="tx1"/>
              </a:solidFill>
            </a:rPr>
            <a:t>To ensure that I knew I had consent for testing I would ………….I would want to hear…………… I would want to know</a:t>
          </a:r>
        </a:p>
      </dgm:t>
    </dgm:pt>
    <dgm:pt modelId="{87E96E9D-65A0-4F1E-BD79-281B9A1E4C6C}" type="parTrans" cxnId="{B5237333-442A-46A0-9805-FC56C9B7DA69}">
      <dgm:prSet/>
      <dgm:spPr/>
      <dgm:t>
        <a:bodyPr/>
        <a:lstStyle/>
        <a:p>
          <a:endParaRPr lang="en-GB"/>
        </a:p>
      </dgm:t>
    </dgm:pt>
    <dgm:pt modelId="{478BCF59-C421-423D-BA53-6A18DD1CB49A}" type="sibTrans" cxnId="{B5237333-442A-46A0-9805-FC56C9B7DA69}">
      <dgm:prSet/>
      <dgm:spPr/>
      <dgm:t>
        <a:bodyPr/>
        <a:lstStyle/>
        <a:p>
          <a:endParaRPr lang="en-GB"/>
        </a:p>
      </dgm:t>
    </dgm:pt>
    <dgm:pt modelId="{B5DB25F7-1BDF-467E-A157-8C0A909049D4}">
      <dgm:prSet phldrT="[Text]"/>
      <dgm:spPr/>
      <dgm:t>
        <a:bodyPr/>
        <a:lstStyle/>
        <a:p>
          <a:r>
            <a:rPr lang="en-GB" b="1" dirty="0">
              <a:solidFill>
                <a:schemeClr val="tx1"/>
              </a:solidFill>
            </a:rPr>
            <a:t>What the virus is</a:t>
          </a:r>
        </a:p>
      </dgm:t>
    </dgm:pt>
    <dgm:pt modelId="{ED810BE5-ACF2-4B00-BA03-A22CDDD0B77C}" type="parTrans" cxnId="{499B7027-BC7B-45FB-88CF-26C676995C9A}">
      <dgm:prSet/>
      <dgm:spPr/>
      <dgm:t>
        <a:bodyPr/>
        <a:lstStyle/>
        <a:p>
          <a:endParaRPr lang="en-GB"/>
        </a:p>
      </dgm:t>
    </dgm:pt>
    <dgm:pt modelId="{898019AD-E3A7-4797-93D4-3E2884F03DE2}" type="sibTrans" cxnId="{499B7027-BC7B-45FB-88CF-26C676995C9A}">
      <dgm:prSet/>
      <dgm:spPr/>
      <dgm:t>
        <a:bodyPr/>
        <a:lstStyle/>
        <a:p>
          <a:endParaRPr lang="en-GB"/>
        </a:p>
      </dgm:t>
    </dgm:pt>
    <dgm:pt modelId="{C5856BBB-3933-40BC-AA2E-0F0B3AED42E6}">
      <dgm:prSet phldrT="[Text]"/>
      <dgm:spPr/>
      <dgm:t>
        <a:bodyPr/>
        <a:lstStyle/>
        <a:p>
          <a:r>
            <a:rPr lang="en-GB" b="1" dirty="0">
              <a:solidFill>
                <a:schemeClr val="tx1"/>
              </a:solidFill>
            </a:rPr>
            <a:t>What the test is for</a:t>
          </a:r>
        </a:p>
      </dgm:t>
    </dgm:pt>
    <dgm:pt modelId="{001579AE-964B-471C-BB0B-7C32F805F498}" type="parTrans" cxnId="{98530889-179C-4245-94FC-6F4B88293A1B}">
      <dgm:prSet/>
      <dgm:spPr/>
      <dgm:t>
        <a:bodyPr/>
        <a:lstStyle/>
        <a:p>
          <a:endParaRPr lang="en-GB"/>
        </a:p>
      </dgm:t>
    </dgm:pt>
    <dgm:pt modelId="{A8DE2410-FA26-445F-89E1-B0A8496F92A8}" type="sibTrans" cxnId="{98530889-179C-4245-94FC-6F4B88293A1B}">
      <dgm:prSet/>
      <dgm:spPr/>
      <dgm:t>
        <a:bodyPr/>
        <a:lstStyle/>
        <a:p>
          <a:endParaRPr lang="en-GB"/>
        </a:p>
      </dgm:t>
    </dgm:pt>
    <dgm:pt modelId="{B1A32351-97DE-4FB5-A049-EF9512D3D4DA}">
      <dgm:prSet phldrT="[Text]"/>
      <dgm:spPr/>
      <dgm:t>
        <a:bodyPr/>
        <a:lstStyle/>
        <a:p>
          <a:r>
            <a:rPr lang="en-GB" b="1" dirty="0">
              <a:solidFill>
                <a:schemeClr val="tx1"/>
              </a:solidFill>
            </a:rPr>
            <a:t>How the test is conducted</a:t>
          </a:r>
        </a:p>
      </dgm:t>
    </dgm:pt>
    <dgm:pt modelId="{D030B4B6-7B22-4FF2-9D57-17184B408767}" type="parTrans" cxnId="{37C986A5-1AA8-4E09-AA58-B7CFBCC53546}">
      <dgm:prSet/>
      <dgm:spPr/>
      <dgm:t>
        <a:bodyPr/>
        <a:lstStyle/>
        <a:p>
          <a:endParaRPr lang="en-GB"/>
        </a:p>
      </dgm:t>
    </dgm:pt>
    <dgm:pt modelId="{18D4D957-8F67-4FFF-BD0F-4AFE3C898CDA}" type="sibTrans" cxnId="{37C986A5-1AA8-4E09-AA58-B7CFBCC53546}">
      <dgm:prSet/>
      <dgm:spPr/>
      <dgm:t>
        <a:bodyPr/>
        <a:lstStyle/>
        <a:p>
          <a:endParaRPr lang="en-GB"/>
        </a:p>
      </dgm:t>
    </dgm:pt>
    <dgm:pt modelId="{C7506775-F8BF-4889-9C79-1D6FFFD7BC3B}">
      <dgm:prSet phldrT="[Text]"/>
      <dgm:spPr/>
      <dgm:t>
        <a:bodyPr/>
        <a:lstStyle/>
        <a:p>
          <a:r>
            <a:rPr lang="en-GB" b="1" dirty="0">
              <a:solidFill>
                <a:schemeClr val="tx1"/>
              </a:solidFill>
            </a:rPr>
            <a:t>What happens if the test is positive</a:t>
          </a:r>
        </a:p>
      </dgm:t>
    </dgm:pt>
    <dgm:pt modelId="{51845598-7818-4DC8-B9FA-993EF35E3AED}" type="parTrans" cxnId="{27CC8EDA-22EF-4717-8046-D096CA1D2E13}">
      <dgm:prSet/>
      <dgm:spPr/>
      <dgm:t>
        <a:bodyPr/>
        <a:lstStyle/>
        <a:p>
          <a:endParaRPr lang="en-GB"/>
        </a:p>
      </dgm:t>
    </dgm:pt>
    <dgm:pt modelId="{96598455-6794-4318-ADD3-FF1864FB7CA1}" type="sibTrans" cxnId="{27CC8EDA-22EF-4717-8046-D096CA1D2E13}">
      <dgm:prSet/>
      <dgm:spPr/>
      <dgm:t>
        <a:bodyPr/>
        <a:lstStyle/>
        <a:p>
          <a:endParaRPr lang="en-GB"/>
        </a:p>
      </dgm:t>
    </dgm:pt>
    <dgm:pt modelId="{AC542534-43B7-458A-98B9-379D36C83732}">
      <dgm:prSet/>
      <dgm:spPr/>
      <dgm:t>
        <a:bodyPr/>
        <a:lstStyle/>
        <a:p>
          <a:r>
            <a:rPr lang="en-GB" b="1" dirty="0">
              <a:solidFill>
                <a:schemeClr val="tx1"/>
              </a:solidFill>
            </a:rPr>
            <a:t>What happens if the test is negative</a:t>
          </a:r>
        </a:p>
      </dgm:t>
    </dgm:pt>
    <dgm:pt modelId="{97673DF5-F799-44B6-83C8-F1F7663487C7}" type="parTrans" cxnId="{F1E833C8-00B3-44F7-8B0D-A23B3638952D}">
      <dgm:prSet/>
      <dgm:spPr/>
      <dgm:t>
        <a:bodyPr/>
        <a:lstStyle/>
        <a:p>
          <a:endParaRPr lang="en-GB"/>
        </a:p>
      </dgm:t>
    </dgm:pt>
    <dgm:pt modelId="{149F21D4-ED0A-4B11-B3BD-A381B3A4AEDC}" type="sibTrans" cxnId="{F1E833C8-00B3-44F7-8B0D-A23B3638952D}">
      <dgm:prSet/>
      <dgm:spPr/>
      <dgm:t>
        <a:bodyPr/>
        <a:lstStyle/>
        <a:p>
          <a:endParaRPr lang="en-GB"/>
        </a:p>
      </dgm:t>
    </dgm:pt>
    <dgm:pt modelId="{DE640A71-C48A-4ACF-A18C-EFD263C5A771}">
      <dgm:prSet/>
      <dgm:spPr/>
      <dgm:t>
        <a:bodyPr/>
        <a:lstStyle/>
        <a:p>
          <a:r>
            <a:rPr lang="en-GB" b="1" dirty="0">
              <a:solidFill>
                <a:schemeClr val="tx1"/>
              </a:solidFill>
            </a:rPr>
            <a:t>Having the test means</a:t>
          </a:r>
        </a:p>
      </dgm:t>
    </dgm:pt>
    <dgm:pt modelId="{755187D8-C9DC-4754-BB4E-A1314F488BDD}" type="parTrans" cxnId="{63A1BF5E-1E02-4A77-AD4A-01348BA24CDD}">
      <dgm:prSet/>
      <dgm:spPr/>
      <dgm:t>
        <a:bodyPr/>
        <a:lstStyle/>
        <a:p>
          <a:endParaRPr lang="en-GB"/>
        </a:p>
      </dgm:t>
    </dgm:pt>
    <dgm:pt modelId="{CE1B3C8F-0210-415D-AE2F-26A4624B4B1F}" type="sibTrans" cxnId="{63A1BF5E-1E02-4A77-AD4A-01348BA24CDD}">
      <dgm:prSet/>
      <dgm:spPr/>
      <dgm:t>
        <a:bodyPr/>
        <a:lstStyle/>
        <a:p>
          <a:endParaRPr lang="en-GB"/>
        </a:p>
      </dgm:t>
    </dgm:pt>
    <dgm:pt modelId="{9EDBB93D-B72D-449C-A392-6CA873C7C5DF}">
      <dgm:prSet/>
      <dgm:spPr/>
      <dgm:t>
        <a:bodyPr/>
        <a:lstStyle/>
        <a:p>
          <a:r>
            <a:rPr lang="en-GB" b="1" dirty="0">
              <a:solidFill>
                <a:schemeClr val="tx1"/>
              </a:solidFill>
            </a:rPr>
            <a:t>Not having the test means</a:t>
          </a:r>
        </a:p>
      </dgm:t>
    </dgm:pt>
    <dgm:pt modelId="{2666EA27-C454-4E33-AB3B-F54685DB0E08}" type="parTrans" cxnId="{82277200-C1A3-403C-8CAE-AD6578F7C66F}">
      <dgm:prSet/>
      <dgm:spPr/>
      <dgm:t>
        <a:bodyPr/>
        <a:lstStyle/>
        <a:p>
          <a:endParaRPr lang="en-GB"/>
        </a:p>
      </dgm:t>
    </dgm:pt>
    <dgm:pt modelId="{56ED4AAF-BC4A-40E1-9CEA-443639FE7559}" type="sibTrans" cxnId="{82277200-C1A3-403C-8CAE-AD6578F7C66F}">
      <dgm:prSet/>
      <dgm:spPr/>
      <dgm:t>
        <a:bodyPr/>
        <a:lstStyle/>
        <a:p>
          <a:endParaRPr lang="en-GB"/>
        </a:p>
      </dgm:t>
    </dgm:pt>
    <dgm:pt modelId="{B14AF6E5-C38B-4613-A103-BD366FAD0BA9}" type="pres">
      <dgm:prSet presAssocID="{42C8C24A-1C16-43C8-ABC5-1C93DD3898E1}" presName="cycle" presStyleCnt="0">
        <dgm:presLayoutVars>
          <dgm:chMax val="1"/>
          <dgm:dir/>
          <dgm:animLvl val="ctr"/>
          <dgm:resizeHandles val="exact"/>
        </dgm:presLayoutVars>
      </dgm:prSet>
      <dgm:spPr/>
    </dgm:pt>
    <dgm:pt modelId="{5C7C92D0-96BF-4F8E-B35B-D7CD86B46486}" type="pres">
      <dgm:prSet presAssocID="{157A6353-CC4D-4692-ADF8-E6D84A209D39}" presName="centerShape" presStyleLbl="node0" presStyleIdx="0" presStyleCnt="1" custScaleX="264839" custScaleY="217051"/>
      <dgm:spPr/>
    </dgm:pt>
    <dgm:pt modelId="{6B80938B-E914-4FAB-B237-B0E86BD62C44}" type="pres">
      <dgm:prSet presAssocID="{ED810BE5-ACF2-4B00-BA03-A22CDDD0B77C}" presName="Name9" presStyleLbl="parChTrans1D2" presStyleIdx="0" presStyleCnt="7"/>
      <dgm:spPr/>
    </dgm:pt>
    <dgm:pt modelId="{843FFDB5-037E-4DEF-8D84-D8DEFFBC4294}" type="pres">
      <dgm:prSet presAssocID="{ED810BE5-ACF2-4B00-BA03-A22CDDD0B77C}" presName="connTx" presStyleLbl="parChTrans1D2" presStyleIdx="0" presStyleCnt="7"/>
      <dgm:spPr/>
    </dgm:pt>
    <dgm:pt modelId="{7E314E01-2D28-4CD5-83E2-FC461F173BAC}" type="pres">
      <dgm:prSet presAssocID="{B5DB25F7-1BDF-467E-A157-8C0A909049D4}" presName="node" presStyleLbl="node1" presStyleIdx="0" presStyleCnt="7" custRadScaleRad="104283" custRadScaleInc="5718">
        <dgm:presLayoutVars>
          <dgm:bulletEnabled val="1"/>
        </dgm:presLayoutVars>
      </dgm:prSet>
      <dgm:spPr/>
    </dgm:pt>
    <dgm:pt modelId="{C6D3A84A-4BB4-4A9F-B200-FEF084A18861}" type="pres">
      <dgm:prSet presAssocID="{001579AE-964B-471C-BB0B-7C32F805F498}" presName="Name9" presStyleLbl="parChTrans1D2" presStyleIdx="1" presStyleCnt="7"/>
      <dgm:spPr/>
    </dgm:pt>
    <dgm:pt modelId="{EE7330D8-E23F-402A-B4CB-147A56A1E15B}" type="pres">
      <dgm:prSet presAssocID="{001579AE-964B-471C-BB0B-7C32F805F498}" presName="connTx" presStyleLbl="parChTrans1D2" presStyleIdx="1" presStyleCnt="7"/>
      <dgm:spPr/>
    </dgm:pt>
    <dgm:pt modelId="{71BE36E1-8FF3-4FCF-89D5-A25A79D03351}" type="pres">
      <dgm:prSet presAssocID="{C5856BBB-3933-40BC-AA2E-0F0B3AED42E6}" presName="node" presStyleLbl="node1" presStyleIdx="1" presStyleCnt="7" custRadScaleRad="113398" custRadScaleInc="-12813">
        <dgm:presLayoutVars>
          <dgm:bulletEnabled val="1"/>
        </dgm:presLayoutVars>
      </dgm:prSet>
      <dgm:spPr/>
    </dgm:pt>
    <dgm:pt modelId="{F148C880-EFCD-4A18-85F4-156F70EAAA69}" type="pres">
      <dgm:prSet presAssocID="{D030B4B6-7B22-4FF2-9D57-17184B408767}" presName="Name9" presStyleLbl="parChTrans1D2" presStyleIdx="2" presStyleCnt="7"/>
      <dgm:spPr/>
    </dgm:pt>
    <dgm:pt modelId="{6CC3AAF7-8CB5-4FC3-A5A3-A4ABF9639872}" type="pres">
      <dgm:prSet presAssocID="{D030B4B6-7B22-4FF2-9D57-17184B408767}" presName="connTx" presStyleLbl="parChTrans1D2" presStyleIdx="2" presStyleCnt="7"/>
      <dgm:spPr/>
    </dgm:pt>
    <dgm:pt modelId="{E21A681E-1E84-49E7-BBD0-0EA37F651B29}" type="pres">
      <dgm:prSet presAssocID="{B1A32351-97DE-4FB5-A049-EF9512D3D4DA}" presName="node" presStyleLbl="node1" presStyleIdx="2" presStyleCnt="7" custRadScaleRad="108784" custRadScaleInc="4690">
        <dgm:presLayoutVars>
          <dgm:bulletEnabled val="1"/>
        </dgm:presLayoutVars>
      </dgm:prSet>
      <dgm:spPr/>
    </dgm:pt>
    <dgm:pt modelId="{C4C50275-39D9-4556-B710-71CBC11BF6F9}" type="pres">
      <dgm:prSet presAssocID="{51845598-7818-4DC8-B9FA-993EF35E3AED}" presName="Name9" presStyleLbl="parChTrans1D2" presStyleIdx="3" presStyleCnt="7"/>
      <dgm:spPr/>
    </dgm:pt>
    <dgm:pt modelId="{D8FC1A16-CDD4-459E-BD33-2C3472908DAD}" type="pres">
      <dgm:prSet presAssocID="{51845598-7818-4DC8-B9FA-993EF35E3AED}" presName="connTx" presStyleLbl="parChTrans1D2" presStyleIdx="3" presStyleCnt="7"/>
      <dgm:spPr/>
    </dgm:pt>
    <dgm:pt modelId="{18738FAC-521D-4513-B270-B4B0DBD220B0}" type="pres">
      <dgm:prSet presAssocID="{C7506775-F8BF-4889-9C79-1D6FFFD7BC3B}" presName="node" presStyleLbl="node1" presStyleIdx="3" presStyleCnt="7">
        <dgm:presLayoutVars>
          <dgm:bulletEnabled val="1"/>
        </dgm:presLayoutVars>
      </dgm:prSet>
      <dgm:spPr/>
    </dgm:pt>
    <dgm:pt modelId="{3F24D525-CA98-402D-A490-DD5680B667A1}" type="pres">
      <dgm:prSet presAssocID="{97673DF5-F799-44B6-83C8-F1F7663487C7}" presName="Name9" presStyleLbl="parChTrans1D2" presStyleIdx="4" presStyleCnt="7"/>
      <dgm:spPr/>
    </dgm:pt>
    <dgm:pt modelId="{47EA82E7-3F6E-4493-ABFC-7AA4A3DEF3EC}" type="pres">
      <dgm:prSet presAssocID="{97673DF5-F799-44B6-83C8-F1F7663487C7}" presName="connTx" presStyleLbl="parChTrans1D2" presStyleIdx="4" presStyleCnt="7"/>
      <dgm:spPr/>
    </dgm:pt>
    <dgm:pt modelId="{AF4BF723-FC4D-4951-87D3-DD777885C754}" type="pres">
      <dgm:prSet presAssocID="{AC542534-43B7-458A-98B9-379D36C83732}" presName="node" presStyleLbl="node1" presStyleIdx="4" presStyleCnt="7" custRadScaleRad="110229" custRadScaleInc="-27">
        <dgm:presLayoutVars>
          <dgm:bulletEnabled val="1"/>
        </dgm:presLayoutVars>
      </dgm:prSet>
      <dgm:spPr/>
    </dgm:pt>
    <dgm:pt modelId="{5B4A427E-84A7-4115-A881-E1A35F84F9D5}" type="pres">
      <dgm:prSet presAssocID="{755187D8-C9DC-4754-BB4E-A1314F488BDD}" presName="Name9" presStyleLbl="parChTrans1D2" presStyleIdx="5" presStyleCnt="7"/>
      <dgm:spPr/>
    </dgm:pt>
    <dgm:pt modelId="{C119B12A-DA03-4495-9F73-1491AB6E144E}" type="pres">
      <dgm:prSet presAssocID="{755187D8-C9DC-4754-BB4E-A1314F488BDD}" presName="connTx" presStyleLbl="parChTrans1D2" presStyleIdx="5" presStyleCnt="7"/>
      <dgm:spPr/>
    </dgm:pt>
    <dgm:pt modelId="{CCA10C8D-3087-4447-ADF2-66130E61D0F1}" type="pres">
      <dgm:prSet presAssocID="{DE640A71-C48A-4ACF-A18C-EFD263C5A771}" presName="node" presStyleLbl="node1" presStyleIdx="5" presStyleCnt="7" custRadScaleRad="112188" custRadScaleInc="10190">
        <dgm:presLayoutVars>
          <dgm:bulletEnabled val="1"/>
        </dgm:presLayoutVars>
      </dgm:prSet>
      <dgm:spPr/>
    </dgm:pt>
    <dgm:pt modelId="{D5B1C395-8088-4FDC-B9E5-97C112D716A0}" type="pres">
      <dgm:prSet presAssocID="{2666EA27-C454-4E33-AB3B-F54685DB0E08}" presName="Name9" presStyleLbl="parChTrans1D2" presStyleIdx="6" presStyleCnt="7"/>
      <dgm:spPr/>
    </dgm:pt>
    <dgm:pt modelId="{7A5D4225-8785-40CA-A91C-863020B048C2}" type="pres">
      <dgm:prSet presAssocID="{2666EA27-C454-4E33-AB3B-F54685DB0E08}" presName="connTx" presStyleLbl="parChTrans1D2" presStyleIdx="6" presStyleCnt="7"/>
      <dgm:spPr/>
    </dgm:pt>
    <dgm:pt modelId="{CB82796B-216F-4175-AB6B-0F0387CC519D}" type="pres">
      <dgm:prSet presAssocID="{9EDBB93D-B72D-449C-A392-6CA873C7C5DF}" presName="node" presStyleLbl="node1" presStyleIdx="6" presStyleCnt="7">
        <dgm:presLayoutVars>
          <dgm:bulletEnabled val="1"/>
        </dgm:presLayoutVars>
      </dgm:prSet>
      <dgm:spPr/>
    </dgm:pt>
  </dgm:ptLst>
  <dgm:cxnLst>
    <dgm:cxn modelId="{82277200-C1A3-403C-8CAE-AD6578F7C66F}" srcId="{157A6353-CC4D-4692-ADF8-E6D84A209D39}" destId="{9EDBB93D-B72D-449C-A392-6CA873C7C5DF}" srcOrd="6" destOrd="0" parTransId="{2666EA27-C454-4E33-AB3B-F54685DB0E08}" sibTransId="{56ED4AAF-BC4A-40E1-9CEA-443639FE7559}"/>
    <dgm:cxn modelId="{8A4FDB06-33C9-41D1-B90D-5A28EBCC3F2E}" type="presOf" srcId="{C5856BBB-3933-40BC-AA2E-0F0B3AED42E6}" destId="{71BE36E1-8FF3-4FCF-89D5-A25A79D03351}" srcOrd="0" destOrd="0" presId="urn:microsoft.com/office/officeart/2005/8/layout/radial1"/>
    <dgm:cxn modelId="{2962C109-C5FA-43BE-B694-A1B31E03B3E6}" type="presOf" srcId="{B1A32351-97DE-4FB5-A049-EF9512D3D4DA}" destId="{E21A681E-1E84-49E7-BBD0-0EA37F651B29}" srcOrd="0" destOrd="0" presId="urn:microsoft.com/office/officeart/2005/8/layout/radial1"/>
    <dgm:cxn modelId="{5EFDFE09-2B9C-40E2-83BD-596464C692D7}" type="presOf" srcId="{755187D8-C9DC-4754-BB4E-A1314F488BDD}" destId="{C119B12A-DA03-4495-9F73-1491AB6E144E}" srcOrd="1" destOrd="0" presId="urn:microsoft.com/office/officeart/2005/8/layout/radial1"/>
    <dgm:cxn modelId="{87DD2716-7E76-4F5E-B8BD-187467EEFF71}" type="presOf" srcId="{ED810BE5-ACF2-4B00-BA03-A22CDDD0B77C}" destId="{6B80938B-E914-4FAB-B237-B0E86BD62C44}" srcOrd="0" destOrd="0" presId="urn:microsoft.com/office/officeart/2005/8/layout/radial1"/>
    <dgm:cxn modelId="{38BB1A1D-F0F4-4DA8-A1B5-DACBD4019AB5}" type="presOf" srcId="{9EDBB93D-B72D-449C-A392-6CA873C7C5DF}" destId="{CB82796B-216F-4175-AB6B-0F0387CC519D}" srcOrd="0" destOrd="0" presId="urn:microsoft.com/office/officeart/2005/8/layout/radial1"/>
    <dgm:cxn modelId="{E9716722-7BB2-423C-B6DB-723E9C6E21E4}" type="presOf" srcId="{DE640A71-C48A-4ACF-A18C-EFD263C5A771}" destId="{CCA10C8D-3087-4447-ADF2-66130E61D0F1}" srcOrd="0" destOrd="0" presId="urn:microsoft.com/office/officeart/2005/8/layout/radial1"/>
    <dgm:cxn modelId="{AC3F5624-DBE4-47FE-82B4-A05F19DE8857}" type="presOf" srcId="{001579AE-964B-471C-BB0B-7C32F805F498}" destId="{C6D3A84A-4BB4-4A9F-B200-FEF084A18861}" srcOrd="0" destOrd="0" presId="urn:microsoft.com/office/officeart/2005/8/layout/radial1"/>
    <dgm:cxn modelId="{499B7027-BC7B-45FB-88CF-26C676995C9A}" srcId="{157A6353-CC4D-4692-ADF8-E6D84A209D39}" destId="{B5DB25F7-1BDF-467E-A157-8C0A909049D4}" srcOrd="0" destOrd="0" parTransId="{ED810BE5-ACF2-4B00-BA03-A22CDDD0B77C}" sibTransId="{898019AD-E3A7-4797-93D4-3E2884F03DE2}"/>
    <dgm:cxn modelId="{4273762D-6F6A-4B2B-B8C9-12E50290999F}" type="presOf" srcId="{AC542534-43B7-458A-98B9-379D36C83732}" destId="{AF4BF723-FC4D-4951-87D3-DD777885C754}" srcOrd="0" destOrd="0" presId="urn:microsoft.com/office/officeart/2005/8/layout/radial1"/>
    <dgm:cxn modelId="{8D7E0C32-9503-4B7F-AEE2-96C8E71C509F}" type="presOf" srcId="{2666EA27-C454-4E33-AB3B-F54685DB0E08}" destId="{7A5D4225-8785-40CA-A91C-863020B048C2}" srcOrd="1" destOrd="0" presId="urn:microsoft.com/office/officeart/2005/8/layout/radial1"/>
    <dgm:cxn modelId="{B5237333-442A-46A0-9805-FC56C9B7DA69}" srcId="{42C8C24A-1C16-43C8-ABC5-1C93DD3898E1}" destId="{157A6353-CC4D-4692-ADF8-E6D84A209D39}" srcOrd="0" destOrd="0" parTransId="{87E96E9D-65A0-4F1E-BD79-281B9A1E4C6C}" sibTransId="{478BCF59-C421-423D-BA53-6A18DD1CB49A}"/>
    <dgm:cxn modelId="{F6B32E3C-5199-4602-B4E8-2DDCB045A591}" type="presOf" srcId="{97673DF5-F799-44B6-83C8-F1F7663487C7}" destId="{47EA82E7-3F6E-4493-ABFC-7AA4A3DEF3EC}" srcOrd="1" destOrd="0" presId="urn:microsoft.com/office/officeart/2005/8/layout/radial1"/>
    <dgm:cxn modelId="{63A1BF5E-1E02-4A77-AD4A-01348BA24CDD}" srcId="{157A6353-CC4D-4692-ADF8-E6D84A209D39}" destId="{DE640A71-C48A-4ACF-A18C-EFD263C5A771}" srcOrd="5" destOrd="0" parTransId="{755187D8-C9DC-4754-BB4E-A1314F488BDD}" sibTransId="{CE1B3C8F-0210-415D-AE2F-26A4624B4B1F}"/>
    <dgm:cxn modelId="{A42BB45F-8853-4A35-B7C3-CA541BDEB6BC}" type="presOf" srcId="{2666EA27-C454-4E33-AB3B-F54685DB0E08}" destId="{D5B1C395-8088-4FDC-B9E5-97C112D716A0}" srcOrd="0" destOrd="0" presId="urn:microsoft.com/office/officeart/2005/8/layout/radial1"/>
    <dgm:cxn modelId="{FEF8846C-EE60-4B8C-B15E-90AFCF7754C2}" type="presOf" srcId="{42C8C24A-1C16-43C8-ABC5-1C93DD3898E1}" destId="{B14AF6E5-C38B-4613-A103-BD366FAD0BA9}" srcOrd="0" destOrd="0" presId="urn:microsoft.com/office/officeart/2005/8/layout/radial1"/>
    <dgm:cxn modelId="{D438316F-AE89-45B4-9583-8A809439DB54}" type="presOf" srcId="{001579AE-964B-471C-BB0B-7C32F805F498}" destId="{EE7330D8-E23F-402A-B4CB-147A56A1E15B}" srcOrd="1" destOrd="0" presId="urn:microsoft.com/office/officeart/2005/8/layout/radial1"/>
    <dgm:cxn modelId="{94912A70-228A-4EBA-A0C0-412F838F5128}" type="presOf" srcId="{51845598-7818-4DC8-B9FA-993EF35E3AED}" destId="{C4C50275-39D9-4556-B710-71CBC11BF6F9}" srcOrd="0" destOrd="0" presId="urn:microsoft.com/office/officeart/2005/8/layout/radial1"/>
    <dgm:cxn modelId="{2420EA7F-3838-4A9F-AD17-DF260BB0F190}" type="presOf" srcId="{D030B4B6-7B22-4FF2-9D57-17184B408767}" destId="{6CC3AAF7-8CB5-4FC3-A5A3-A4ABF9639872}" srcOrd="1" destOrd="0" presId="urn:microsoft.com/office/officeart/2005/8/layout/radial1"/>
    <dgm:cxn modelId="{98530889-179C-4245-94FC-6F4B88293A1B}" srcId="{157A6353-CC4D-4692-ADF8-E6D84A209D39}" destId="{C5856BBB-3933-40BC-AA2E-0F0B3AED42E6}" srcOrd="1" destOrd="0" parTransId="{001579AE-964B-471C-BB0B-7C32F805F498}" sibTransId="{A8DE2410-FA26-445F-89E1-B0A8496F92A8}"/>
    <dgm:cxn modelId="{E3694E89-177D-49C0-A949-A9BBFC15E222}" type="presOf" srcId="{51845598-7818-4DC8-B9FA-993EF35E3AED}" destId="{D8FC1A16-CDD4-459E-BD33-2C3472908DAD}" srcOrd="1" destOrd="0" presId="urn:microsoft.com/office/officeart/2005/8/layout/radial1"/>
    <dgm:cxn modelId="{4563DB94-3943-45BA-A98D-CF23C2D47E7C}" type="presOf" srcId="{B5DB25F7-1BDF-467E-A157-8C0A909049D4}" destId="{7E314E01-2D28-4CD5-83E2-FC461F173BAC}" srcOrd="0" destOrd="0" presId="urn:microsoft.com/office/officeart/2005/8/layout/radial1"/>
    <dgm:cxn modelId="{1263BCA1-ABC8-4C14-8A42-34AF23448E2A}" type="presOf" srcId="{D030B4B6-7B22-4FF2-9D57-17184B408767}" destId="{F148C880-EFCD-4A18-85F4-156F70EAAA69}" srcOrd="0" destOrd="0" presId="urn:microsoft.com/office/officeart/2005/8/layout/radial1"/>
    <dgm:cxn modelId="{3579ECA4-8443-41F3-B9EE-BE2E27B48C59}" type="presOf" srcId="{755187D8-C9DC-4754-BB4E-A1314F488BDD}" destId="{5B4A427E-84A7-4115-A881-E1A35F84F9D5}" srcOrd="0" destOrd="0" presId="urn:microsoft.com/office/officeart/2005/8/layout/radial1"/>
    <dgm:cxn modelId="{37C986A5-1AA8-4E09-AA58-B7CFBCC53546}" srcId="{157A6353-CC4D-4692-ADF8-E6D84A209D39}" destId="{B1A32351-97DE-4FB5-A049-EF9512D3D4DA}" srcOrd="2" destOrd="0" parTransId="{D030B4B6-7B22-4FF2-9D57-17184B408767}" sibTransId="{18D4D957-8F67-4FFF-BD0F-4AFE3C898CDA}"/>
    <dgm:cxn modelId="{F1E833C8-00B3-44F7-8B0D-A23B3638952D}" srcId="{157A6353-CC4D-4692-ADF8-E6D84A209D39}" destId="{AC542534-43B7-458A-98B9-379D36C83732}" srcOrd="4" destOrd="0" parTransId="{97673DF5-F799-44B6-83C8-F1F7663487C7}" sibTransId="{149F21D4-ED0A-4B11-B3BD-A381B3A4AEDC}"/>
    <dgm:cxn modelId="{27CC8EDA-22EF-4717-8046-D096CA1D2E13}" srcId="{157A6353-CC4D-4692-ADF8-E6D84A209D39}" destId="{C7506775-F8BF-4889-9C79-1D6FFFD7BC3B}" srcOrd="3" destOrd="0" parTransId="{51845598-7818-4DC8-B9FA-993EF35E3AED}" sibTransId="{96598455-6794-4318-ADD3-FF1864FB7CA1}"/>
    <dgm:cxn modelId="{F32BD2E7-2DF0-454E-AE80-B4228759A689}" type="presOf" srcId="{97673DF5-F799-44B6-83C8-F1F7663487C7}" destId="{3F24D525-CA98-402D-A490-DD5680B667A1}" srcOrd="0" destOrd="0" presId="urn:microsoft.com/office/officeart/2005/8/layout/radial1"/>
    <dgm:cxn modelId="{52C3E2ED-21F9-415F-A060-CF4EDF215E9D}" type="presOf" srcId="{ED810BE5-ACF2-4B00-BA03-A22CDDD0B77C}" destId="{843FFDB5-037E-4DEF-8D84-D8DEFFBC4294}" srcOrd="1" destOrd="0" presId="urn:microsoft.com/office/officeart/2005/8/layout/radial1"/>
    <dgm:cxn modelId="{054D32F0-0EE7-4A38-87CE-87EFC98ED40D}" type="presOf" srcId="{C7506775-F8BF-4889-9C79-1D6FFFD7BC3B}" destId="{18738FAC-521D-4513-B270-B4B0DBD220B0}" srcOrd="0" destOrd="0" presId="urn:microsoft.com/office/officeart/2005/8/layout/radial1"/>
    <dgm:cxn modelId="{F3ED3DFE-1F48-481F-B964-5292DF0AEF62}" type="presOf" srcId="{157A6353-CC4D-4692-ADF8-E6D84A209D39}" destId="{5C7C92D0-96BF-4F8E-B35B-D7CD86B46486}" srcOrd="0" destOrd="0" presId="urn:microsoft.com/office/officeart/2005/8/layout/radial1"/>
    <dgm:cxn modelId="{A87F59D5-78CA-41FE-B136-1C4C11DB8381}" type="presParOf" srcId="{B14AF6E5-C38B-4613-A103-BD366FAD0BA9}" destId="{5C7C92D0-96BF-4F8E-B35B-D7CD86B46486}" srcOrd="0" destOrd="0" presId="urn:microsoft.com/office/officeart/2005/8/layout/radial1"/>
    <dgm:cxn modelId="{9FAE5488-C0D6-442B-979F-8BA96FF484C1}" type="presParOf" srcId="{B14AF6E5-C38B-4613-A103-BD366FAD0BA9}" destId="{6B80938B-E914-4FAB-B237-B0E86BD62C44}" srcOrd="1" destOrd="0" presId="urn:microsoft.com/office/officeart/2005/8/layout/radial1"/>
    <dgm:cxn modelId="{82478AF1-C1EF-4F0A-BF64-8C79ECC8720D}" type="presParOf" srcId="{6B80938B-E914-4FAB-B237-B0E86BD62C44}" destId="{843FFDB5-037E-4DEF-8D84-D8DEFFBC4294}" srcOrd="0" destOrd="0" presId="urn:microsoft.com/office/officeart/2005/8/layout/radial1"/>
    <dgm:cxn modelId="{98A1A6BF-9070-41DD-848D-296944590F17}" type="presParOf" srcId="{B14AF6E5-C38B-4613-A103-BD366FAD0BA9}" destId="{7E314E01-2D28-4CD5-83E2-FC461F173BAC}" srcOrd="2" destOrd="0" presId="urn:microsoft.com/office/officeart/2005/8/layout/radial1"/>
    <dgm:cxn modelId="{34C03514-4C9A-4B26-8840-93F9E202DE16}" type="presParOf" srcId="{B14AF6E5-C38B-4613-A103-BD366FAD0BA9}" destId="{C6D3A84A-4BB4-4A9F-B200-FEF084A18861}" srcOrd="3" destOrd="0" presId="urn:microsoft.com/office/officeart/2005/8/layout/radial1"/>
    <dgm:cxn modelId="{B89BA2EB-239D-47B9-ABBC-CD416CB2254A}" type="presParOf" srcId="{C6D3A84A-4BB4-4A9F-B200-FEF084A18861}" destId="{EE7330D8-E23F-402A-B4CB-147A56A1E15B}" srcOrd="0" destOrd="0" presId="urn:microsoft.com/office/officeart/2005/8/layout/radial1"/>
    <dgm:cxn modelId="{91F68492-1788-4F2D-9677-D0BE93B019EE}" type="presParOf" srcId="{B14AF6E5-C38B-4613-A103-BD366FAD0BA9}" destId="{71BE36E1-8FF3-4FCF-89D5-A25A79D03351}" srcOrd="4" destOrd="0" presId="urn:microsoft.com/office/officeart/2005/8/layout/radial1"/>
    <dgm:cxn modelId="{11D89D36-6F77-4B2E-9D9A-C1A5D2619DCD}" type="presParOf" srcId="{B14AF6E5-C38B-4613-A103-BD366FAD0BA9}" destId="{F148C880-EFCD-4A18-85F4-156F70EAAA69}" srcOrd="5" destOrd="0" presId="urn:microsoft.com/office/officeart/2005/8/layout/radial1"/>
    <dgm:cxn modelId="{2392EB24-A93B-4225-8706-7CFA362D322C}" type="presParOf" srcId="{F148C880-EFCD-4A18-85F4-156F70EAAA69}" destId="{6CC3AAF7-8CB5-4FC3-A5A3-A4ABF9639872}" srcOrd="0" destOrd="0" presId="urn:microsoft.com/office/officeart/2005/8/layout/radial1"/>
    <dgm:cxn modelId="{7E4E1832-3B15-4CFE-821F-5D7FD9CA66A2}" type="presParOf" srcId="{B14AF6E5-C38B-4613-A103-BD366FAD0BA9}" destId="{E21A681E-1E84-49E7-BBD0-0EA37F651B29}" srcOrd="6" destOrd="0" presId="urn:microsoft.com/office/officeart/2005/8/layout/radial1"/>
    <dgm:cxn modelId="{4A067466-61CB-4957-8746-6A26E02AEF35}" type="presParOf" srcId="{B14AF6E5-C38B-4613-A103-BD366FAD0BA9}" destId="{C4C50275-39D9-4556-B710-71CBC11BF6F9}" srcOrd="7" destOrd="0" presId="urn:microsoft.com/office/officeart/2005/8/layout/radial1"/>
    <dgm:cxn modelId="{1D68F7BB-0FFE-48E4-A622-3A5ED1935D24}" type="presParOf" srcId="{C4C50275-39D9-4556-B710-71CBC11BF6F9}" destId="{D8FC1A16-CDD4-459E-BD33-2C3472908DAD}" srcOrd="0" destOrd="0" presId="urn:microsoft.com/office/officeart/2005/8/layout/radial1"/>
    <dgm:cxn modelId="{53E24A2D-DD84-426E-BEF6-2A7BE7921AB7}" type="presParOf" srcId="{B14AF6E5-C38B-4613-A103-BD366FAD0BA9}" destId="{18738FAC-521D-4513-B270-B4B0DBD220B0}" srcOrd="8" destOrd="0" presId="urn:microsoft.com/office/officeart/2005/8/layout/radial1"/>
    <dgm:cxn modelId="{7AF09B72-7630-4F69-A994-5ABE97BFE747}" type="presParOf" srcId="{B14AF6E5-C38B-4613-A103-BD366FAD0BA9}" destId="{3F24D525-CA98-402D-A490-DD5680B667A1}" srcOrd="9" destOrd="0" presId="urn:microsoft.com/office/officeart/2005/8/layout/radial1"/>
    <dgm:cxn modelId="{5BBB0BCF-F731-4F46-BB7A-4BD56038A364}" type="presParOf" srcId="{3F24D525-CA98-402D-A490-DD5680B667A1}" destId="{47EA82E7-3F6E-4493-ABFC-7AA4A3DEF3EC}" srcOrd="0" destOrd="0" presId="urn:microsoft.com/office/officeart/2005/8/layout/radial1"/>
    <dgm:cxn modelId="{8C8F35AF-A69A-44A5-B943-F4BAD0B850D0}" type="presParOf" srcId="{B14AF6E5-C38B-4613-A103-BD366FAD0BA9}" destId="{AF4BF723-FC4D-4951-87D3-DD777885C754}" srcOrd="10" destOrd="0" presId="urn:microsoft.com/office/officeart/2005/8/layout/radial1"/>
    <dgm:cxn modelId="{0A307C80-C155-4510-8AA4-2F78A5B953C3}" type="presParOf" srcId="{B14AF6E5-C38B-4613-A103-BD366FAD0BA9}" destId="{5B4A427E-84A7-4115-A881-E1A35F84F9D5}" srcOrd="11" destOrd="0" presId="urn:microsoft.com/office/officeart/2005/8/layout/radial1"/>
    <dgm:cxn modelId="{2B753BC4-B613-416E-A44D-33BCBE5D9665}" type="presParOf" srcId="{5B4A427E-84A7-4115-A881-E1A35F84F9D5}" destId="{C119B12A-DA03-4495-9F73-1491AB6E144E}" srcOrd="0" destOrd="0" presId="urn:microsoft.com/office/officeart/2005/8/layout/radial1"/>
    <dgm:cxn modelId="{C9F9AFBD-C794-4405-8E4D-E49798D7760E}" type="presParOf" srcId="{B14AF6E5-C38B-4613-A103-BD366FAD0BA9}" destId="{CCA10C8D-3087-4447-ADF2-66130E61D0F1}" srcOrd="12" destOrd="0" presId="urn:microsoft.com/office/officeart/2005/8/layout/radial1"/>
    <dgm:cxn modelId="{11A8AAF2-C403-4730-81BF-393CFA39DF92}" type="presParOf" srcId="{B14AF6E5-C38B-4613-A103-BD366FAD0BA9}" destId="{D5B1C395-8088-4FDC-B9E5-97C112D716A0}" srcOrd="13" destOrd="0" presId="urn:microsoft.com/office/officeart/2005/8/layout/radial1"/>
    <dgm:cxn modelId="{798184A4-AA5D-4265-8559-A06677DE5102}" type="presParOf" srcId="{D5B1C395-8088-4FDC-B9E5-97C112D716A0}" destId="{7A5D4225-8785-40CA-A91C-863020B048C2}" srcOrd="0" destOrd="0" presId="urn:microsoft.com/office/officeart/2005/8/layout/radial1"/>
    <dgm:cxn modelId="{C3271705-2B67-474C-B7AD-3526D345E718}" type="presParOf" srcId="{B14AF6E5-C38B-4613-A103-BD366FAD0BA9}" destId="{CB82796B-216F-4175-AB6B-0F0387CC519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8C24A-1C16-43C8-ABC5-1C93DD3898E1}"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GB"/>
        </a:p>
      </dgm:t>
    </dgm:pt>
    <dgm:pt modelId="{157A6353-CC4D-4692-ADF8-E6D84A209D39}">
      <dgm:prSet phldrT="[Text]" custT="1"/>
      <dgm:spPr/>
      <dgm:t>
        <a:bodyPr/>
        <a:lstStyle/>
        <a:p>
          <a:r>
            <a:rPr lang="en-GB" sz="1800" b="1" dirty="0">
              <a:solidFill>
                <a:schemeClr val="tx1"/>
              </a:solidFill>
            </a:rPr>
            <a:t>To ensure that I knew I had consent for testing I would ………….I would want to hear…………… I would want to know</a:t>
          </a:r>
        </a:p>
      </dgm:t>
    </dgm:pt>
    <dgm:pt modelId="{87E96E9D-65A0-4F1E-BD79-281B9A1E4C6C}" type="parTrans" cxnId="{B5237333-442A-46A0-9805-FC56C9B7DA69}">
      <dgm:prSet/>
      <dgm:spPr/>
      <dgm:t>
        <a:bodyPr/>
        <a:lstStyle/>
        <a:p>
          <a:endParaRPr lang="en-GB"/>
        </a:p>
      </dgm:t>
    </dgm:pt>
    <dgm:pt modelId="{478BCF59-C421-423D-BA53-6A18DD1CB49A}" type="sibTrans" cxnId="{B5237333-442A-46A0-9805-FC56C9B7DA69}">
      <dgm:prSet/>
      <dgm:spPr/>
      <dgm:t>
        <a:bodyPr/>
        <a:lstStyle/>
        <a:p>
          <a:endParaRPr lang="en-GB"/>
        </a:p>
      </dgm:t>
    </dgm:pt>
    <dgm:pt modelId="{B5DB25F7-1BDF-467E-A157-8C0A909049D4}">
      <dgm:prSet phldrT="[Text]"/>
      <dgm:spPr/>
      <dgm:t>
        <a:bodyPr/>
        <a:lstStyle/>
        <a:p>
          <a:r>
            <a:rPr lang="en-GB" b="1" dirty="0">
              <a:solidFill>
                <a:schemeClr val="tx1"/>
              </a:solidFill>
            </a:rPr>
            <a:t>What the virus is</a:t>
          </a:r>
        </a:p>
      </dgm:t>
    </dgm:pt>
    <dgm:pt modelId="{ED810BE5-ACF2-4B00-BA03-A22CDDD0B77C}" type="parTrans" cxnId="{499B7027-BC7B-45FB-88CF-26C676995C9A}">
      <dgm:prSet/>
      <dgm:spPr/>
      <dgm:t>
        <a:bodyPr/>
        <a:lstStyle/>
        <a:p>
          <a:endParaRPr lang="en-GB"/>
        </a:p>
      </dgm:t>
    </dgm:pt>
    <dgm:pt modelId="{898019AD-E3A7-4797-93D4-3E2884F03DE2}" type="sibTrans" cxnId="{499B7027-BC7B-45FB-88CF-26C676995C9A}">
      <dgm:prSet/>
      <dgm:spPr/>
      <dgm:t>
        <a:bodyPr/>
        <a:lstStyle/>
        <a:p>
          <a:endParaRPr lang="en-GB"/>
        </a:p>
      </dgm:t>
    </dgm:pt>
    <dgm:pt modelId="{C5856BBB-3933-40BC-AA2E-0F0B3AED42E6}">
      <dgm:prSet phldrT="[Text]"/>
      <dgm:spPr/>
      <dgm:t>
        <a:bodyPr/>
        <a:lstStyle/>
        <a:p>
          <a:r>
            <a:rPr lang="en-GB" b="1" dirty="0">
              <a:solidFill>
                <a:schemeClr val="tx1"/>
              </a:solidFill>
            </a:rPr>
            <a:t>What the test is for</a:t>
          </a:r>
        </a:p>
      </dgm:t>
    </dgm:pt>
    <dgm:pt modelId="{001579AE-964B-471C-BB0B-7C32F805F498}" type="parTrans" cxnId="{98530889-179C-4245-94FC-6F4B88293A1B}">
      <dgm:prSet/>
      <dgm:spPr/>
      <dgm:t>
        <a:bodyPr/>
        <a:lstStyle/>
        <a:p>
          <a:endParaRPr lang="en-GB"/>
        </a:p>
      </dgm:t>
    </dgm:pt>
    <dgm:pt modelId="{A8DE2410-FA26-445F-89E1-B0A8496F92A8}" type="sibTrans" cxnId="{98530889-179C-4245-94FC-6F4B88293A1B}">
      <dgm:prSet/>
      <dgm:spPr/>
      <dgm:t>
        <a:bodyPr/>
        <a:lstStyle/>
        <a:p>
          <a:endParaRPr lang="en-GB"/>
        </a:p>
      </dgm:t>
    </dgm:pt>
    <dgm:pt modelId="{B1A32351-97DE-4FB5-A049-EF9512D3D4DA}">
      <dgm:prSet phldrT="[Text]"/>
      <dgm:spPr/>
      <dgm:t>
        <a:bodyPr/>
        <a:lstStyle/>
        <a:p>
          <a:r>
            <a:rPr lang="en-GB" b="1" dirty="0">
              <a:solidFill>
                <a:schemeClr val="tx1"/>
              </a:solidFill>
            </a:rPr>
            <a:t>How the test is conducted</a:t>
          </a:r>
        </a:p>
      </dgm:t>
    </dgm:pt>
    <dgm:pt modelId="{D030B4B6-7B22-4FF2-9D57-17184B408767}" type="parTrans" cxnId="{37C986A5-1AA8-4E09-AA58-B7CFBCC53546}">
      <dgm:prSet/>
      <dgm:spPr/>
      <dgm:t>
        <a:bodyPr/>
        <a:lstStyle/>
        <a:p>
          <a:endParaRPr lang="en-GB"/>
        </a:p>
      </dgm:t>
    </dgm:pt>
    <dgm:pt modelId="{18D4D957-8F67-4FFF-BD0F-4AFE3C898CDA}" type="sibTrans" cxnId="{37C986A5-1AA8-4E09-AA58-B7CFBCC53546}">
      <dgm:prSet/>
      <dgm:spPr/>
      <dgm:t>
        <a:bodyPr/>
        <a:lstStyle/>
        <a:p>
          <a:endParaRPr lang="en-GB"/>
        </a:p>
      </dgm:t>
    </dgm:pt>
    <dgm:pt modelId="{C7506775-F8BF-4889-9C79-1D6FFFD7BC3B}">
      <dgm:prSet phldrT="[Text]"/>
      <dgm:spPr/>
      <dgm:t>
        <a:bodyPr/>
        <a:lstStyle/>
        <a:p>
          <a:r>
            <a:rPr lang="en-GB" b="1" dirty="0">
              <a:solidFill>
                <a:schemeClr val="tx1"/>
              </a:solidFill>
            </a:rPr>
            <a:t>What happens if the test is positive</a:t>
          </a:r>
        </a:p>
      </dgm:t>
    </dgm:pt>
    <dgm:pt modelId="{51845598-7818-4DC8-B9FA-993EF35E3AED}" type="parTrans" cxnId="{27CC8EDA-22EF-4717-8046-D096CA1D2E13}">
      <dgm:prSet/>
      <dgm:spPr/>
      <dgm:t>
        <a:bodyPr/>
        <a:lstStyle/>
        <a:p>
          <a:endParaRPr lang="en-GB"/>
        </a:p>
      </dgm:t>
    </dgm:pt>
    <dgm:pt modelId="{96598455-6794-4318-ADD3-FF1864FB7CA1}" type="sibTrans" cxnId="{27CC8EDA-22EF-4717-8046-D096CA1D2E13}">
      <dgm:prSet/>
      <dgm:spPr/>
      <dgm:t>
        <a:bodyPr/>
        <a:lstStyle/>
        <a:p>
          <a:endParaRPr lang="en-GB"/>
        </a:p>
      </dgm:t>
    </dgm:pt>
    <dgm:pt modelId="{AC542534-43B7-458A-98B9-379D36C83732}">
      <dgm:prSet/>
      <dgm:spPr/>
      <dgm:t>
        <a:bodyPr/>
        <a:lstStyle/>
        <a:p>
          <a:r>
            <a:rPr lang="en-GB" b="1" dirty="0">
              <a:solidFill>
                <a:schemeClr val="tx1"/>
              </a:solidFill>
            </a:rPr>
            <a:t>What happens if the test is negative</a:t>
          </a:r>
        </a:p>
      </dgm:t>
    </dgm:pt>
    <dgm:pt modelId="{97673DF5-F799-44B6-83C8-F1F7663487C7}" type="parTrans" cxnId="{F1E833C8-00B3-44F7-8B0D-A23B3638952D}">
      <dgm:prSet/>
      <dgm:spPr/>
      <dgm:t>
        <a:bodyPr/>
        <a:lstStyle/>
        <a:p>
          <a:endParaRPr lang="en-GB"/>
        </a:p>
      </dgm:t>
    </dgm:pt>
    <dgm:pt modelId="{149F21D4-ED0A-4B11-B3BD-A381B3A4AEDC}" type="sibTrans" cxnId="{F1E833C8-00B3-44F7-8B0D-A23B3638952D}">
      <dgm:prSet/>
      <dgm:spPr/>
      <dgm:t>
        <a:bodyPr/>
        <a:lstStyle/>
        <a:p>
          <a:endParaRPr lang="en-GB"/>
        </a:p>
      </dgm:t>
    </dgm:pt>
    <dgm:pt modelId="{DE640A71-C48A-4ACF-A18C-EFD263C5A771}">
      <dgm:prSet/>
      <dgm:spPr/>
      <dgm:t>
        <a:bodyPr/>
        <a:lstStyle/>
        <a:p>
          <a:r>
            <a:rPr lang="en-GB" b="1" dirty="0">
              <a:solidFill>
                <a:schemeClr val="tx1"/>
              </a:solidFill>
            </a:rPr>
            <a:t>Having the test means</a:t>
          </a:r>
        </a:p>
      </dgm:t>
    </dgm:pt>
    <dgm:pt modelId="{755187D8-C9DC-4754-BB4E-A1314F488BDD}" type="parTrans" cxnId="{63A1BF5E-1E02-4A77-AD4A-01348BA24CDD}">
      <dgm:prSet/>
      <dgm:spPr/>
      <dgm:t>
        <a:bodyPr/>
        <a:lstStyle/>
        <a:p>
          <a:endParaRPr lang="en-GB"/>
        </a:p>
      </dgm:t>
    </dgm:pt>
    <dgm:pt modelId="{CE1B3C8F-0210-415D-AE2F-26A4624B4B1F}" type="sibTrans" cxnId="{63A1BF5E-1E02-4A77-AD4A-01348BA24CDD}">
      <dgm:prSet/>
      <dgm:spPr/>
      <dgm:t>
        <a:bodyPr/>
        <a:lstStyle/>
        <a:p>
          <a:endParaRPr lang="en-GB"/>
        </a:p>
      </dgm:t>
    </dgm:pt>
    <dgm:pt modelId="{9EDBB93D-B72D-449C-A392-6CA873C7C5DF}">
      <dgm:prSet/>
      <dgm:spPr/>
      <dgm:t>
        <a:bodyPr/>
        <a:lstStyle/>
        <a:p>
          <a:r>
            <a:rPr lang="en-GB" b="1" dirty="0">
              <a:solidFill>
                <a:schemeClr val="tx1"/>
              </a:solidFill>
            </a:rPr>
            <a:t>Not having the test means</a:t>
          </a:r>
        </a:p>
      </dgm:t>
    </dgm:pt>
    <dgm:pt modelId="{2666EA27-C454-4E33-AB3B-F54685DB0E08}" type="parTrans" cxnId="{82277200-C1A3-403C-8CAE-AD6578F7C66F}">
      <dgm:prSet/>
      <dgm:spPr/>
      <dgm:t>
        <a:bodyPr/>
        <a:lstStyle/>
        <a:p>
          <a:endParaRPr lang="en-GB"/>
        </a:p>
      </dgm:t>
    </dgm:pt>
    <dgm:pt modelId="{56ED4AAF-BC4A-40E1-9CEA-443639FE7559}" type="sibTrans" cxnId="{82277200-C1A3-403C-8CAE-AD6578F7C66F}">
      <dgm:prSet/>
      <dgm:spPr/>
      <dgm:t>
        <a:bodyPr/>
        <a:lstStyle/>
        <a:p>
          <a:endParaRPr lang="en-GB"/>
        </a:p>
      </dgm:t>
    </dgm:pt>
    <dgm:pt modelId="{B14AF6E5-C38B-4613-A103-BD366FAD0BA9}" type="pres">
      <dgm:prSet presAssocID="{42C8C24A-1C16-43C8-ABC5-1C93DD3898E1}" presName="cycle" presStyleCnt="0">
        <dgm:presLayoutVars>
          <dgm:chMax val="1"/>
          <dgm:dir/>
          <dgm:animLvl val="ctr"/>
          <dgm:resizeHandles val="exact"/>
        </dgm:presLayoutVars>
      </dgm:prSet>
      <dgm:spPr/>
    </dgm:pt>
    <dgm:pt modelId="{5C7C92D0-96BF-4F8E-B35B-D7CD86B46486}" type="pres">
      <dgm:prSet presAssocID="{157A6353-CC4D-4692-ADF8-E6D84A209D39}" presName="centerShape" presStyleLbl="node0" presStyleIdx="0" presStyleCnt="1" custScaleX="264839" custScaleY="217051"/>
      <dgm:spPr/>
    </dgm:pt>
    <dgm:pt modelId="{6B80938B-E914-4FAB-B237-B0E86BD62C44}" type="pres">
      <dgm:prSet presAssocID="{ED810BE5-ACF2-4B00-BA03-A22CDDD0B77C}" presName="Name9" presStyleLbl="parChTrans1D2" presStyleIdx="0" presStyleCnt="7"/>
      <dgm:spPr/>
    </dgm:pt>
    <dgm:pt modelId="{843FFDB5-037E-4DEF-8D84-D8DEFFBC4294}" type="pres">
      <dgm:prSet presAssocID="{ED810BE5-ACF2-4B00-BA03-A22CDDD0B77C}" presName="connTx" presStyleLbl="parChTrans1D2" presStyleIdx="0" presStyleCnt="7"/>
      <dgm:spPr/>
    </dgm:pt>
    <dgm:pt modelId="{7E314E01-2D28-4CD5-83E2-FC461F173BAC}" type="pres">
      <dgm:prSet presAssocID="{B5DB25F7-1BDF-467E-A157-8C0A909049D4}" presName="node" presStyleLbl="node1" presStyleIdx="0" presStyleCnt="7" custRadScaleRad="104283" custRadScaleInc="5718">
        <dgm:presLayoutVars>
          <dgm:bulletEnabled val="1"/>
        </dgm:presLayoutVars>
      </dgm:prSet>
      <dgm:spPr/>
    </dgm:pt>
    <dgm:pt modelId="{C6D3A84A-4BB4-4A9F-B200-FEF084A18861}" type="pres">
      <dgm:prSet presAssocID="{001579AE-964B-471C-BB0B-7C32F805F498}" presName="Name9" presStyleLbl="parChTrans1D2" presStyleIdx="1" presStyleCnt="7"/>
      <dgm:spPr/>
    </dgm:pt>
    <dgm:pt modelId="{EE7330D8-E23F-402A-B4CB-147A56A1E15B}" type="pres">
      <dgm:prSet presAssocID="{001579AE-964B-471C-BB0B-7C32F805F498}" presName="connTx" presStyleLbl="parChTrans1D2" presStyleIdx="1" presStyleCnt="7"/>
      <dgm:spPr/>
    </dgm:pt>
    <dgm:pt modelId="{71BE36E1-8FF3-4FCF-89D5-A25A79D03351}" type="pres">
      <dgm:prSet presAssocID="{C5856BBB-3933-40BC-AA2E-0F0B3AED42E6}" presName="node" presStyleLbl="node1" presStyleIdx="1" presStyleCnt="7" custRadScaleRad="113398" custRadScaleInc="-12813">
        <dgm:presLayoutVars>
          <dgm:bulletEnabled val="1"/>
        </dgm:presLayoutVars>
      </dgm:prSet>
      <dgm:spPr/>
    </dgm:pt>
    <dgm:pt modelId="{F148C880-EFCD-4A18-85F4-156F70EAAA69}" type="pres">
      <dgm:prSet presAssocID="{D030B4B6-7B22-4FF2-9D57-17184B408767}" presName="Name9" presStyleLbl="parChTrans1D2" presStyleIdx="2" presStyleCnt="7"/>
      <dgm:spPr/>
    </dgm:pt>
    <dgm:pt modelId="{6CC3AAF7-8CB5-4FC3-A5A3-A4ABF9639872}" type="pres">
      <dgm:prSet presAssocID="{D030B4B6-7B22-4FF2-9D57-17184B408767}" presName="connTx" presStyleLbl="parChTrans1D2" presStyleIdx="2" presStyleCnt="7"/>
      <dgm:spPr/>
    </dgm:pt>
    <dgm:pt modelId="{E21A681E-1E84-49E7-BBD0-0EA37F651B29}" type="pres">
      <dgm:prSet presAssocID="{B1A32351-97DE-4FB5-A049-EF9512D3D4DA}" presName="node" presStyleLbl="node1" presStyleIdx="2" presStyleCnt="7" custRadScaleRad="108784" custRadScaleInc="4690">
        <dgm:presLayoutVars>
          <dgm:bulletEnabled val="1"/>
        </dgm:presLayoutVars>
      </dgm:prSet>
      <dgm:spPr/>
    </dgm:pt>
    <dgm:pt modelId="{C4C50275-39D9-4556-B710-71CBC11BF6F9}" type="pres">
      <dgm:prSet presAssocID="{51845598-7818-4DC8-B9FA-993EF35E3AED}" presName="Name9" presStyleLbl="parChTrans1D2" presStyleIdx="3" presStyleCnt="7"/>
      <dgm:spPr/>
    </dgm:pt>
    <dgm:pt modelId="{D8FC1A16-CDD4-459E-BD33-2C3472908DAD}" type="pres">
      <dgm:prSet presAssocID="{51845598-7818-4DC8-B9FA-993EF35E3AED}" presName="connTx" presStyleLbl="parChTrans1D2" presStyleIdx="3" presStyleCnt="7"/>
      <dgm:spPr/>
    </dgm:pt>
    <dgm:pt modelId="{18738FAC-521D-4513-B270-B4B0DBD220B0}" type="pres">
      <dgm:prSet presAssocID="{C7506775-F8BF-4889-9C79-1D6FFFD7BC3B}" presName="node" presStyleLbl="node1" presStyleIdx="3" presStyleCnt="7">
        <dgm:presLayoutVars>
          <dgm:bulletEnabled val="1"/>
        </dgm:presLayoutVars>
      </dgm:prSet>
      <dgm:spPr/>
    </dgm:pt>
    <dgm:pt modelId="{3F24D525-CA98-402D-A490-DD5680B667A1}" type="pres">
      <dgm:prSet presAssocID="{97673DF5-F799-44B6-83C8-F1F7663487C7}" presName="Name9" presStyleLbl="parChTrans1D2" presStyleIdx="4" presStyleCnt="7"/>
      <dgm:spPr/>
    </dgm:pt>
    <dgm:pt modelId="{47EA82E7-3F6E-4493-ABFC-7AA4A3DEF3EC}" type="pres">
      <dgm:prSet presAssocID="{97673DF5-F799-44B6-83C8-F1F7663487C7}" presName="connTx" presStyleLbl="parChTrans1D2" presStyleIdx="4" presStyleCnt="7"/>
      <dgm:spPr/>
    </dgm:pt>
    <dgm:pt modelId="{AF4BF723-FC4D-4951-87D3-DD777885C754}" type="pres">
      <dgm:prSet presAssocID="{AC542534-43B7-458A-98B9-379D36C83732}" presName="node" presStyleLbl="node1" presStyleIdx="4" presStyleCnt="7" custRadScaleRad="110229" custRadScaleInc="-27">
        <dgm:presLayoutVars>
          <dgm:bulletEnabled val="1"/>
        </dgm:presLayoutVars>
      </dgm:prSet>
      <dgm:spPr/>
    </dgm:pt>
    <dgm:pt modelId="{5B4A427E-84A7-4115-A881-E1A35F84F9D5}" type="pres">
      <dgm:prSet presAssocID="{755187D8-C9DC-4754-BB4E-A1314F488BDD}" presName="Name9" presStyleLbl="parChTrans1D2" presStyleIdx="5" presStyleCnt="7"/>
      <dgm:spPr/>
    </dgm:pt>
    <dgm:pt modelId="{C119B12A-DA03-4495-9F73-1491AB6E144E}" type="pres">
      <dgm:prSet presAssocID="{755187D8-C9DC-4754-BB4E-A1314F488BDD}" presName="connTx" presStyleLbl="parChTrans1D2" presStyleIdx="5" presStyleCnt="7"/>
      <dgm:spPr/>
    </dgm:pt>
    <dgm:pt modelId="{CCA10C8D-3087-4447-ADF2-66130E61D0F1}" type="pres">
      <dgm:prSet presAssocID="{DE640A71-C48A-4ACF-A18C-EFD263C5A771}" presName="node" presStyleLbl="node1" presStyleIdx="5" presStyleCnt="7" custRadScaleRad="112188" custRadScaleInc="10190">
        <dgm:presLayoutVars>
          <dgm:bulletEnabled val="1"/>
        </dgm:presLayoutVars>
      </dgm:prSet>
      <dgm:spPr/>
    </dgm:pt>
    <dgm:pt modelId="{D5B1C395-8088-4FDC-B9E5-97C112D716A0}" type="pres">
      <dgm:prSet presAssocID="{2666EA27-C454-4E33-AB3B-F54685DB0E08}" presName="Name9" presStyleLbl="parChTrans1D2" presStyleIdx="6" presStyleCnt="7"/>
      <dgm:spPr/>
    </dgm:pt>
    <dgm:pt modelId="{7A5D4225-8785-40CA-A91C-863020B048C2}" type="pres">
      <dgm:prSet presAssocID="{2666EA27-C454-4E33-AB3B-F54685DB0E08}" presName="connTx" presStyleLbl="parChTrans1D2" presStyleIdx="6" presStyleCnt="7"/>
      <dgm:spPr/>
    </dgm:pt>
    <dgm:pt modelId="{CB82796B-216F-4175-AB6B-0F0387CC519D}" type="pres">
      <dgm:prSet presAssocID="{9EDBB93D-B72D-449C-A392-6CA873C7C5DF}" presName="node" presStyleLbl="node1" presStyleIdx="6" presStyleCnt="7">
        <dgm:presLayoutVars>
          <dgm:bulletEnabled val="1"/>
        </dgm:presLayoutVars>
      </dgm:prSet>
      <dgm:spPr/>
    </dgm:pt>
  </dgm:ptLst>
  <dgm:cxnLst>
    <dgm:cxn modelId="{82277200-C1A3-403C-8CAE-AD6578F7C66F}" srcId="{157A6353-CC4D-4692-ADF8-E6D84A209D39}" destId="{9EDBB93D-B72D-449C-A392-6CA873C7C5DF}" srcOrd="6" destOrd="0" parTransId="{2666EA27-C454-4E33-AB3B-F54685DB0E08}" sibTransId="{56ED4AAF-BC4A-40E1-9CEA-443639FE7559}"/>
    <dgm:cxn modelId="{8A4FDB06-33C9-41D1-B90D-5A28EBCC3F2E}" type="presOf" srcId="{C5856BBB-3933-40BC-AA2E-0F0B3AED42E6}" destId="{71BE36E1-8FF3-4FCF-89D5-A25A79D03351}" srcOrd="0" destOrd="0" presId="urn:microsoft.com/office/officeart/2005/8/layout/radial1"/>
    <dgm:cxn modelId="{2962C109-C5FA-43BE-B694-A1B31E03B3E6}" type="presOf" srcId="{B1A32351-97DE-4FB5-A049-EF9512D3D4DA}" destId="{E21A681E-1E84-49E7-BBD0-0EA37F651B29}" srcOrd="0" destOrd="0" presId="urn:microsoft.com/office/officeart/2005/8/layout/radial1"/>
    <dgm:cxn modelId="{5EFDFE09-2B9C-40E2-83BD-596464C692D7}" type="presOf" srcId="{755187D8-C9DC-4754-BB4E-A1314F488BDD}" destId="{C119B12A-DA03-4495-9F73-1491AB6E144E}" srcOrd="1" destOrd="0" presId="urn:microsoft.com/office/officeart/2005/8/layout/radial1"/>
    <dgm:cxn modelId="{87DD2716-7E76-4F5E-B8BD-187467EEFF71}" type="presOf" srcId="{ED810BE5-ACF2-4B00-BA03-A22CDDD0B77C}" destId="{6B80938B-E914-4FAB-B237-B0E86BD62C44}" srcOrd="0" destOrd="0" presId="urn:microsoft.com/office/officeart/2005/8/layout/radial1"/>
    <dgm:cxn modelId="{38BB1A1D-F0F4-4DA8-A1B5-DACBD4019AB5}" type="presOf" srcId="{9EDBB93D-B72D-449C-A392-6CA873C7C5DF}" destId="{CB82796B-216F-4175-AB6B-0F0387CC519D}" srcOrd="0" destOrd="0" presId="urn:microsoft.com/office/officeart/2005/8/layout/radial1"/>
    <dgm:cxn modelId="{E9716722-7BB2-423C-B6DB-723E9C6E21E4}" type="presOf" srcId="{DE640A71-C48A-4ACF-A18C-EFD263C5A771}" destId="{CCA10C8D-3087-4447-ADF2-66130E61D0F1}" srcOrd="0" destOrd="0" presId="urn:microsoft.com/office/officeart/2005/8/layout/radial1"/>
    <dgm:cxn modelId="{AC3F5624-DBE4-47FE-82B4-A05F19DE8857}" type="presOf" srcId="{001579AE-964B-471C-BB0B-7C32F805F498}" destId="{C6D3A84A-4BB4-4A9F-B200-FEF084A18861}" srcOrd="0" destOrd="0" presId="urn:microsoft.com/office/officeart/2005/8/layout/radial1"/>
    <dgm:cxn modelId="{499B7027-BC7B-45FB-88CF-26C676995C9A}" srcId="{157A6353-CC4D-4692-ADF8-E6D84A209D39}" destId="{B5DB25F7-1BDF-467E-A157-8C0A909049D4}" srcOrd="0" destOrd="0" parTransId="{ED810BE5-ACF2-4B00-BA03-A22CDDD0B77C}" sibTransId="{898019AD-E3A7-4797-93D4-3E2884F03DE2}"/>
    <dgm:cxn modelId="{4273762D-6F6A-4B2B-B8C9-12E50290999F}" type="presOf" srcId="{AC542534-43B7-458A-98B9-379D36C83732}" destId="{AF4BF723-FC4D-4951-87D3-DD777885C754}" srcOrd="0" destOrd="0" presId="urn:microsoft.com/office/officeart/2005/8/layout/radial1"/>
    <dgm:cxn modelId="{8D7E0C32-9503-4B7F-AEE2-96C8E71C509F}" type="presOf" srcId="{2666EA27-C454-4E33-AB3B-F54685DB0E08}" destId="{7A5D4225-8785-40CA-A91C-863020B048C2}" srcOrd="1" destOrd="0" presId="urn:microsoft.com/office/officeart/2005/8/layout/radial1"/>
    <dgm:cxn modelId="{B5237333-442A-46A0-9805-FC56C9B7DA69}" srcId="{42C8C24A-1C16-43C8-ABC5-1C93DD3898E1}" destId="{157A6353-CC4D-4692-ADF8-E6D84A209D39}" srcOrd="0" destOrd="0" parTransId="{87E96E9D-65A0-4F1E-BD79-281B9A1E4C6C}" sibTransId="{478BCF59-C421-423D-BA53-6A18DD1CB49A}"/>
    <dgm:cxn modelId="{F6B32E3C-5199-4602-B4E8-2DDCB045A591}" type="presOf" srcId="{97673DF5-F799-44B6-83C8-F1F7663487C7}" destId="{47EA82E7-3F6E-4493-ABFC-7AA4A3DEF3EC}" srcOrd="1" destOrd="0" presId="urn:microsoft.com/office/officeart/2005/8/layout/radial1"/>
    <dgm:cxn modelId="{63A1BF5E-1E02-4A77-AD4A-01348BA24CDD}" srcId="{157A6353-CC4D-4692-ADF8-E6D84A209D39}" destId="{DE640A71-C48A-4ACF-A18C-EFD263C5A771}" srcOrd="5" destOrd="0" parTransId="{755187D8-C9DC-4754-BB4E-A1314F488BDD}" sibTransId="{CE1B3C8F-0210-415D-AE2F-26A4624B4B1F}"/>
    <dgm:cxn modelId="{A42BB45F-8853-4A35-B7C3-CA541BDEB6BC}" type="presOf" srcId="{2666EA27-C454-4E33-AB3B-F54685DB0E08}" destId="{D5B1C395-8088-4FDC-B9E5-97C112D716A0}" srcOrd="0" destOrd="0" presId="urn:microsoft.com/office/officeart/2005/8/layout/radial1"/>
    <dgm:cxn modelId="{FEF8846C-EE60-4B8C-B15E-90AFCF7754C2}" type="presOf" srcId="{42C8C24A-1C16-43C8-ABC5-1C93DD3898E1}" destId="{B14AF6E5-C38B-4613-A103-BD366FAD0BA9}" srcOrd="0" destOrd="0" presId="urn:microsoft.com/office/officeart/2005/8/layout/radial1"/>
    <dgm:cxn modelId="{D438316F-AE89-45B4-9583-8A809439DB54}" type="presOf" srcId="{001579AE-964B-471C-BB0B-7C32F805F498}" destId="{EE7330D8-E23F-402A-B4CB-147A56A1E15B}" srcOrd="1" destOrd="0" presId="urn:microsoft.com/office/officeart/2005/8/layout/radial1"/>
    <dgm:cxn modelId="{94912A70-228A-4EBA-A0C0-412F838F5128}" type="presOf" srcId="{51845598-7818-4DC8-B9FA-993EF35E3AED}" destId="{C4C50275-39D9-4556-B710-71CBC11BF6F9}" srcOrd="0" destOrd="0" presId="urn:microsoft.com/office/officeart/2005/8/layout/radial1"/>
    <dgm:cxn modelId="{2420EA7F-3838-4A9F-AD17-DF260BB0F190}" type="presOf" srcId="{D030B4B6-7B22-4FF2-9D57-17184B408767}" destId="{6CC3AAF7-8CB5-4FC3-A5A3-A4ABF9639872}" srcOrd="1" destOrd="0" presId="urn:microsoft.com/office/officeart/2005/8/layout/radial1"/>
    <dgm:cxn modelId="{98530889-179C-4245-94FC-6F4B88293A1B}" srcId="{157A6353-CC4D-4692-ADF8-E6D84A209D39}" destId="{C5856BBB-3933-40BC-AA2E-0F0B3AED42E6}" srcOrd="1" destOrd="0" parTransId="{001579AE-964B-471C-BB0B-7C32F805F498}" sibTransId="{A8DE2410-FA26-445F-89E1-B0A8496F92A8}"/>
    <dgm:cxn modelId="{E3694E89-177D-49C0-A949-A9BBFC15E222}" type="presOf" srcId="{51845598-7818-4DC8-B9FA-993EF35E3AED}" destId="{D8FC1A16-CDD4-459E-BD33-2C3472908DAD}" srcOrd="1" destOrd="0" presId="urn:microsoft.com/office/officeart/2005/8/layout/radial1"/>
    <dgm:cxn modelId="{4563DB94-3943-45BA-A98D-CF23C2D47E7C}" type="presOf" srcId="{B5DB25F7-1BDF-467E-A157-8C0A909049D4}" destId="{7E314E01-2D28-4CD5-83E2-FC461F173BAC}" srcOrd="0" destOrd="0" presId="urn:microsoft.com/office/officeart/2005/8/layout/radial1"/>
    <dgm:cxn modelId="{1263BCA1-ABC8-4C14-8A42-34AF23448E2A}" type="presOf" srcId="{D030B4B6-7B22-4FF2-9D57-17184B408767}" destId="{F148C880-EFCD-4A18-85F4-156F70EAAA69}" srcOrd="0" destOrd="0" presId="urn:microsoft.com/office/officeart/2005/8/layout/radial1"/>
    <dgm:cxn modelId="{3579ECA4-8443-41F3-B9EE-BE2E27B48C59}" type="presOf" srcId="{755187D8-C9DC-4754-BB4E-A1314F488BDD}" destId="{5B4A427E-84A7-4115-A881-E1A35F84F9D5}" srcOrd="0" destOrd="0" presId="urn:microsoft.com/office/officeart/2005/8/layout/radial1"/>
    <dgm:cxn modelId="{37C986A5-1AA8-4E09-AA58-B7CFBCC53546}" srcId="{157A6353-CC4D-4692-ADF8-E6D84A209D39}" destId="{B1A32351-97DE-4FB5-A049-EF9512D3D4DA}" srcOrd="2" destOrd="0" parTransId="{D030B4B6-7B22-4FF2-9D57-17184B408767}" sibTransId="{18D4D957-8F67-4FFF-BD0F-4AFE3C898CDA}"/>
    <dgm:cxn modelId="{F1E833C8-00B3-44F7-8B0D-A23B3638952D}" srcId="{157A6353-CC4D-4692-ADF8-E6D84A209D39}" destId="{AC542534-43B7-458A-98B9-379D36C83732}" srcOrd="4" destOrd="0" parTransId="{97673DF5-F799-44B6-83C8-F1F7663487C7}" sibTransId="{149F21D4-ED0A-4B11-B3BD-A381B3A4AEDC}"/>
    <dgm:cxn modelId="{27CC8EDA-22EF-4717-8046-D096CA1D2E13}" srcId="{157A6353-CC4D-4692-ADF8-E6D84A209D39}" destId="{C7506775-F8BF-4889-9C79-1D6FFFD7BC3B}" srcOrd="3" destOrd="0" parTransId="{51845598-7818-4DC8-B9FA-993EF35E3AED}" sibTransId="{96598455-6794-4318-ADD3-FF1864FB7CA1}"/>
    <dgm:cxn modelId="{F32BD2E7-2DF0-454E-AE80-B4228759A689}" type="presOf" srcId="{97673DF5-F799-44B6-83C8-F1F7663487C7}" destId="{3F24D525-CA98-402D-A490-DD5680B667A1}" srcOrd="0" destOrd="0" presId="urn:microsoft.com/office/officeart/2005/8/layout/radial1"/>
    <dgm:cxn modelId="{52C3E2ED-21F9-415F-A060-CF4EDF215E9D}" type="presOf" srcId="{ED810BE5-ACF2-4B00-BA03-A22CDDD0B77C}" destId="{843FFDB5-037E-4DEF-8D84-D8DEFFBC4294}" srcOrd="1" destOrd="0" presId="urn:microsoft.com/office/officeart/2005/8/layout/radial1"/>
    <dgm:cxn modelId="{054D32F0-0EE7-4A38-87CE-87EFC98ED40D}" type="presOf" srcId="{C7506775-F8BF-4889-9C79-1D6FFFD7BC3B}" destId="{18738FAC-521D-4513-B270-B4B0DBD220B0}" srcOrd="0" destOrd="0" presId="urn:microsoft.com/office/officeart/2005/8/layout/radial1"/>
    <dgm:cxn modelId="{F3ED3DFE-1F48-481F-B964-5292DF0AEF62}" type="presOf" srcId="{157A6353-CC4D-4692-ADF8-E6D84A209D39}" destId="{5C7C92D0-96BF-4F8E-B35B-D7CD86B46486}" srcOrd="0" destOrd="0" presId="urn:microsoft.com/office/officeart/2005/8/layout/radial1"/>
    <dgm:cxn modelId="{A87F59D5-78CA-41FE-B136-1C4C11DB8381}" type="presParOf" srcId="{B14AF6E5-C38B-4613-A103-BD366FAD0BA9}" destId="{5C7C92D0-96BF-4F8E-B35B-D7CD86B46486}" srcOrd="0" destOrd="0" presId="urn:microsoft.com/office/officeart/2005/8/layout/radial1"/>
    <dgm:cxn modelId="{9FAE5488-C0D6-442B-979F-8BA96FF484C1}" type="presParOf" srcId="{B14AF6E5-C38B-4613-A103-BD366FAD0BA9}" destId="{6B80938B-E914-4FAB-B237-B0E86BD62C44}" srcOrd="1" destOrd="0" presId="urn:microsoft.com/office/officeart/2005/8/layout/radial1"/>
    <dgm:cxn modelId="{82478AF1-C1EF-4F0A-BF64-8C79ECC8720D}" type="presParOf" srcId="{6B80938B-E914-4FAB-B237-B0E86BD62C44}" destId="{843FFDB5-037E-4DEF-8D84-D8DEFFBC4294}" srcOrd="0" destOrd="0" presId="urn:microsoft.com/office/officeart/2005/8/layout/radial1"/>
    <dgm:cxn modelId="{98A1A6BF-9070-41DD-848D-296944590F17}" type="presParOf" srcId="{B14AF6E5-C38B-4613-A103-BD366FAD0BA9}" destId="{7E314E01-2D28-4CD5-83E2-FC461F173BAC}" srcOrd="2" destOrd="0" presId="urn:microsoft.com/office/officeart/2005/8/layout/radial1"/>
    <dgm:cxn modelId="{34C03514-4C9A-4B26-8840-93F9E202DE16}" type="presParOf" srcId="{B14AF6E5-C38B-4613-A103-BD366FAD0BA9}" destId="{C6D3A84A-4BB4-4A9F-B200-FEF084A18861}" srcOrd="3" destOrd="0" presId="urn:microsoft.com/office/officeart/2005/8/layout/radial1"/>
    <dgm:cxn modelId="{B89BA2EB-239D-47B9-ABBC-CD416CB2254A}" type="presParOf" srcId="{C6D3A84A-4BB4-4A9F-B200-FEF084A18861}" destId="{EE7330D8-E23F-402A-B4CB-147A56A1E15B}" srcOrd="0" destOrd="0" presId="urn:microsoft.com/office/officeart/2005/8/layout/radial1"/>
    <dgm:cxn modelId="{91F68492-1788-4F2D-9677-D0BE93B019EE}" type="presParOf" srcId="{B14AF6E5-C38B-4613-A103-BD366FAD0BA9}" destId="{71BE36E1-8FF3-4FCF-89D5-A25A79D03351}" srcOrd="4" destOrd="0" presId="urn:microsoft.com/office/officeart/2005/8/layout/radial1"/>
    <dgm:cxn modelId="{11D89D36-6F77-4B2E-9D9A-C1A5D2619DCD}" type="presParOf" srcId="{B14AF6E5-C38B-4613-A103-BD366FAD0BA9}" destId="{F148C880-EFCD-4A18-85F4-156F70EAAA69}" srcOrd="5" destOrd="0" presId="urn:microsoft.com/office/officeart/2005/8/layout/radial1"/>
    <dgm:cxn modelId="{2392EB24-A93B-4225-8706-7CFA362D322C}" type="presParOf" srcId="{F148C880-EFCD-4A18-85F4-156F70EAAA69}" destId="{6CC3AAF7-8CB5-4FC3-A5A3-A4ABF9639872}" srcOrd="0" destOrd="0" presId="urn:microsoft.com/office/officeart/2005/8/layout/radial1"/>
    <dgm:cxn modelId="{7E4E1832-3B15-4CFE-821F-5D7FD9CA66A2}" type="presParOf" srcId="{B14AF6E5-C38B-4613-A103-BD366FAD0BA9}" destId="{E21A681E-1E84-49E7-BBD0-0EA37F651B29}" srcOrd="6" destOrd="0" presId="urn:microsoft.com/office/officeart/2005/8/layout/radial1"/>
    <dgm:cxn modelId="{4A067466-61CB-4957-8746-6A26E02AEF35}" type="presParOf" srcId="{B14AF6E5-C38B-4613-A103-BD366FAD0BA9}" destId="{C4C50275-39D9-4556-B710-71CBC11BF6F9}" srcOrd="7" destOrd="0" presId="urn:microsoft.com/office/officeart/2005/8/layout/radial1"/>
    <dgm:cxn modelId="{1D68F7BB-0FFE-48E4-A622-3A5ED1935D24}" type="presParOf" srcId="{C4C50275-39D9-4556-B710-71CBC11BF6F9}" destId="{D8FC1A16-CDD4-459E-BD33-2C3472908DAD}" srcOrd="0" destOrd="0" presId="urn:microsoft.com/office/officeart/2005/8/layout/radial1"/>
    <dgm:cxn modelId="{53E24A2D-DD84-426E-BEF6-2A7BE7921AB7}" type="presParOf" srcId="{B14AF6E5-C38B-4613-A103-BD366FAD0BA9}" destId="{18738FAC-521D-4513-B270-B4B0DBD220B0}" srcOrd="8" destOrd="0" presId="urn:microsoft.com/office/officeart/2005/8/layout/radial1"/>
    <dgm:cxn modelId="{7AF09B72-7630-4F69-A994-5ABE97BFE747}" type="presParOf" srcId="{B14AF6E5-C38B-4613-A103-BD366FAD0BA9}" destId="{3F24D525-CA98-402D-A490-DD5680B667A1}" srcOrd="9" destOrd="0" presId="urn:microsoft.com/office/officeart/2005/8/layout/radial1"/>
    <dgm:cxn modelId="{5BBB0BCF-F731-4F46-BB7A-4BD56038A364}" type="presParOf" srcId="{3F24D525-CA98-402D-A490-DD5680B667A1}" destId="{47EA82E7-3F6E-4493-ABFC-7AA4A3DEF3EC}" srcOrd="0" destOrd="0" presId="urn:microsoft.com/office/officeart/2005/8/layout/radial1"/>
    <dgm:cxn modelId="{8C8F35AF-A69A-44A5-B943-F4BAD0B850D0}" type="presParOf" srcId="{B14AF6E5-C38B-4613-A103-BD366FAD0BA9}" destId="{AF4BF723-FC4D-4951-87D3-DD777885C754}" srcOrd="10" destOrd="0" presId="urn:microsoft.com/office/officeart/2005/8/layout/radial1"/>
    <dgm:cxn modelId="{0A307C80-C155-4510-8AA4-2F78A5B953C3}" type="presParOf" srcId="{B14AF6E5-C38B-4613-A103-BD366FAD0BA9}" destId="{5B4A427E-84A7-4115-A881-E1A35F84F9D5}" srcOrd="11" destOrd="0" presId="urn:microsoft.com/office/officeart/2005/8/layout/radial1"/>
    <dgm:cxn modelId="{2B753BC4-B613-416E-A44D-33BCBE5D9665}" type="presParOf" srcId="{5B4A427E-84A7-4115-A881-E1A35F84F9D5}" destId="{C119B12A-DA03-4495-9F73-1491AB6E144E}" srcOrd="0" destOrd="0" presId="urn:microsoft.com/office/officeart/2005/8/layout/radial1"/>
    <dgm:cxn modelId="{C9F9AFBD-C794-4405-8E4D-E49798D7760E}" type="presParOf" srcId="{B14AF6E5-C38B-4613-A103-BD366FAD0BA9}" destId="{CCA10C8D-3087-4447-ADF2-66130E61D0F1}" srcOrd="12" destOrd="0" presId="urn:microsoft.com/office/officeart/2005/8/layout/radial1"/>
    <dgm:cxn modelId="{11A8AAF2-C403-4730-81BF-393CFA39DF92}" type="presParOf" srcId="{B14AF6E5-C38B-4613-A103-BD366FAD0BA9}" destId="{D5B1C395-8088-4FDC-B9E5-97C112D716A0}" srcOrd="13" destOrd="0" presId="urn:microsoft.com/office/officeart/2005/8/layout/radial1"/>
    <dgm:cxn modelId="{798184A4-AA5D-4265-8559-A06677DE5102}" type="presParOf" srcId="{D5B1C395-8088-4FDC-B9E5-97C112D716A0}" destId="{7A5D4225-8785-40CA-A91C-863020B048C2}" srcOrd="0" destOrd="0" presId="urn:microsoft.com/office/officeart/2005/8/layout/radial1"/>
    <dgm:cxn modelId="{C3271705-2B67-474C-B7AD-3526D345E718}" type="presParOf" srcId="{B14AF6E5-C38B-4613-A103-BD366FAD0BA9}" destId="{CB82796B-216F-4175-AB6B-0F0387CC519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C92D0-96BF-4F8E-B35B-D7CD86B46486}">
      <dsp:nvSpPr>
        <dsp:cNvPr id="0" name=""/>
        <dsp:cNvSpPr/>
      </dsp:nvSpPr>
      <dsp:spPr>
        <a:xfrm>
          <a:off x="2203588" y="1288862"/>
          <a:ext cx="3720822" cy="30494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To ensure that I knew I had consent for testing I would ………….I would want to hear…………… I would want to know</a:t>
          </a:r>
        </a:p>
      </dsp:txBody>
      <dsp:txXfrm>
        <a:off x="2748490" y="1735441"/>
        <a:ext cx="2631018" cy="2156272"/>
      </dsp:txXfrm>
    </dsp:sp>
    <dsp:sp modelId="{6B80938B-E914-4FAB-B237-B0E86BD62C44}">
      <dsp:nvSpPr>
        <dsp:cNvPr id="0" name=""/>
        <dsp:cNvSpPr/>
      </dsp:nvSpPr>
      <dsp:spPr>
        <a:xfrm rot="5491714">
          <a:off x="4045385" y="1331400"/>
          <a:ext cx="115501" cy="31113"/>
        </a:xfrm>
        <a:custGeom>
          <a:avLst/>
          <a:gdLst/>
          <a:ahLst/>
          <a:cxnLst/>
          <a:rect l="0" t="0" r="0" b="0"/>
          <a:pathLst>
            <a:path>
              <a:moveTo>
                <a:pt x="0" y="15556"/>
              </a:moveTo>
              <a:lnTo>
                <a:pt x="115501"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100248" y="1344069"/>
        <a:ext cx="5775" cy="5775"/>
      </dsp:txXfrm>
    </dsp:sp>
    <dsp:sp modelId="{7E314E01-2D28-4CD5-83E2-FC461F173BAC}">
      <dsp:nvSpPr>
        <dsp:cNvPr id="0" name=""/>
        <dsp:cNvSpPr/>
      </dsp:nvSpPr>
      <dsp:spPr>
        <a:xfrm>
          <a:off x="3417865" y="0"/>
          <a:ext cx="1404937" cy="14049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What the virus is</a:t>
          </a:r>
        </a:p>
      </dsp:txBody>
      <dsp:txXfrm>
        <a:off x="3623613" y="205748"/>
        <a:ext cx="993441" cy="993441"/>
      </dsp:txXfrm>
    </dsp:sp>
    <dsp:sp modelId="{C6D3A84A-4BB4-4A9F-B200-FEF084A18861}">
      <dsp:nvSpPr>
        <dsp:cNvPr id="0" name=""/>
        <dsp:cNvSpPr/>
      </dsp:nvSpPr>
      <dsp:spPr>
        <a:xfrm rot="8288028">
          <a:off x="5318614" y="1673197"/>
          <a:ext cx="1022" cy="31113"/>
        </a:xfrm>
        <a:custGeom>
          <a:avLst/>
          <a:gdLst/>
          <a:ahLst/>
          <a:cxnLst/>
          <a:rect l="0" t="0" r="0" b="0"/>
          <a:pathLst>
            <a:path>
              <a:moveTo>
                <a:pt x="0" y="15556"/>
              </a:moveTo>
              <a:lnTo>
                <a:pt x="102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319100" y="1688728"/>
        <a:ext cx="51" cy="51"/>
      </dsp:txXfrm>
    </dsp:sp>
    <dsp:sp modelId="{71BE36E1-8FF3-4FCF-89D5-A25A79D03351}">
      <dsp:nvSpPr>
        <dsp:cNvPr id="0" name=""/>
        <dsp:cNvSpPr/>
      </dsp:nvSpPr>
      <dsp:spPr>
        <a:xfrm>
          <a:off x="5139408" y="517803"/>
          <a:ext cx="1404937" cy="1404937"/>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What the test is for</a:t>
          </a:r>
        </a:p>
      </dsp:txBody>
      <dsp:txXfrm>
        <a:off x="5345156" y="723551"/>
        <a:ext cx="993441" cy="993441"/>
      </dsp:txXfrm>
    </dsp:sp>
    <dsp:sp modelId="{F148C880-EFCD-4A18-85F4-156F70EAAA69}">
      <dsp:nvSpPr>
        <dsp:cNvPr id="0" name=""/>
        <dsp:cNvSpPr/>
      </dsp:nvSpPr>
      <dsp:spPr>
        <a:xfrm rot="11643789">
          <a:off x="5600470" y="3213764"/>
          <a:ext cx="246381" cy="31113"/>
        </a:xfrm>
        <a:custGeom>
          <a:avLst/>
          <a:gdLst/>
          <a:ahLst/>
          <a:cxnLst/>
          <a:rect l="0" t="0" r="0" b="0"/>
          <a:pathLst>
            <a:path>
              <a:moveTo>
                <a:pt x="0" y="15556"/>
              </a:moveTo>
              <a:lnTo>
                <a:pt x="246381"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717501" y="3223161"/>
        <a:ext cx="12319" cy="12319"/>
      </dsp:txXfrm>
    </dsp:sp>
    <dsp:sp modelId="{E21A681E-1E84-49E7-BBD0-0EA37F651B29}">
      <dsp:nvSpPr>
        <dsp:cNvPr id="0" name=""/>
        <dsp:cNvSpPr/>
      </dsp:nvSpPr>
      <dsp:spPr>
        <a:xfrm>
          <a:off x="5583108" y="2667612"/>
          <a:ext cx="1404937" cy="1404937"/>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How the test is conducted</a:t>
          </a:r>
        </a:p>
      </dsp:txBody>
      <dsp:txXfrm>
        <a:off x="5788856" y="2873360"/>
        <a:ext cx="993441" cy="993441"/>
      </dsp:txXfrm>
    </dsp:sp>
    <dsp:sp modelId="{C4C50275-39D9-4556-B710-71CBC11BF6F9}">
      <dsp:nvSpPr>
        <dsp:cNvPr id="0" name=""/>
        <dsp:cNvSpPr/>
      </dsp:nvSpPr>
      <dsp:spPr>
        <a:xfrm rot="14657143">
          <a:off x="4624168" y="4139095"/>
          <a:ext cx="171317" cy="31113"/>
        </a:xfrm>
        <a:custGeom>
          <a:avLst/>
          <a:gdLst/>
          <a:ahLst/>
          <a:cxnLst/>
          <a:rect l="0" t="0" r="0" b="0"/>
          <a:pathLst>
            <a:path>
              <a:moveTo>
                <a:pt x="0" y="15556"/>
              </a:moveTo>
              <a:lnTo>
                <a:pt x="171317"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05544" y="4150369"/>
        <a:ext cx="8565" cy="8565"/>
      </dsp:txXfrm>
    </dsp:sp>
    <dsp:sp modelId="{18738FAC-521D-4513-B270-B4B0DBD220B0}">
      <dsp:nvSpPr>
        <dsp:cNvPr id="0" name=""/>
        <dsp:cNvSpPr/>
      </dsp:nvSpPr>
      <dsp:spPr>
        <a:xfrm>
          <a:off x="4274982" y="4007910"/>
          <a:ext cx="1404937" cy="1404937"/>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What happens if the test is positive</a:t>
          </a:r>
        </a:p>
      </dsp:txBody>
      <dsp:txXfrm>
        <a:off x="4480730" y="4213658"/>
        <a:ext cx="993441" cy="993441"/>
      </dsp:txXfrm>
    </dsp:sp>
    <dsp:sp modelId="{3F24D525-CA98-402D-A490-DD5680B667A1}">
      <dsp:nvSpPr>
        <dsp:cNvPr id="0" name=""/>
        <dsp:cNvSpPr/>
      </dsp:nvSpPr>
      <dsp:spPr>
        <a:xfrm rot="17872940">
          <a:off x="3288605" y="4138306"/>
          <a:ext cx="132557" cy="31113"/>
        </a:xfrm>
        <a:custGeom>
          <a:avLst/>
          <a:gdLst/>
          <a:ahLst/>
          <a:cxnLst/>
          <a:rect l="0" t="0" r="0" b="0"/>
          <a:pathLst>
            <a:path>
              <a:moveTo>
                <a:pt x="0" y="15556"/>
              </a:moveTo>
              <a:lnTo>
                <a:pt x="132557"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1570" y="4150549"/>
        <a:ext cx="6627" cy="6627"/>
      </dsp:txXfrm>
    </dsp:sp>
    <dsp:sp modelId="{AF4BF723-FC4D-4951-87D3-DD777885C754}">
      <dsp:nvSpPr>
        <dsp:cNvPr id="0" name=""/>
        <dsp:cNvSpPr/>
      </dsp:nvSpPr>
      <dsp:spPr>
        <a:xfrm>
          <a:off x="2354896" y="4013729"/>
          <a:ext cx="1404937" cy="1404937"/>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What happens if the test is negative</a:t>
          </a:r>
        </a:p>
      </dsp:txBody>
      <dsp:txXfrm>
        <a:off x="2560644" y="4219477"/>
        <a:ext cx="993441" cy="993441"/>
      </dsp:txXfrm>
    </dsp:sp>
    <dsp:sp modelId="{5B4A427E-84A7-4115-A881-E1A35F84F9D5}">
      <dsp:nvSpPr>
        <dsp:cNvPr id="0" name=""/>
        <dsp:cNvSpPr/>
      </dsp:nvSpPr>
      <dsp:spPr>
        <a:xfrm rot="20985789">
          <a:off x="2245687" y="3109527"/>
          <a:ext cx="186800" cy="31113"/>
        </a:xfrm>
        <a:custGeom>
          <a:avLst/>
          <a:gdLst/>
          <a:ahLst/>
          <a:cxnLst/>
          <a:rect l="0" t="0" r="0" b="0"/>
          <a:pathLst>
            <a:path>
              <a:moveTo>
                <a:pt x="0" y="15556"/>
              </a:moveTo>
              <a:lnTo>
                <a:pt x="186800"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34417" y="3120414"/>
        <a:ext cx="9340" cy="9340"/>
      </dsp:txXfrm>
    </dsp:sp>
    <dsp:sp modelId="{CCA10C8D-3087-4447-ADF2-66130E61D0F1}">
      <dsp:nvSpPr>
        <dsp:cNvPr id="0" name=""/>
        <dsp:cNvSpPr/>
      </dsp:nvSpPr>
      <dsp:spPr>
        <a:xfrm>
          <a:off x="1037246" y="2530858"/>
          <a:ext cx="1404937" cy="1404937"/>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Having the test means</a:t>
          </a:r>
        </a:p>
      </dsp:txBody>
      <dsp:txXfrm>
        <a:off x="1242994" y="2736606"/>
        <a:ext cx="993441" cy="993441"/>
      </dsp:txXfrm>
    </dsp:sp>
    <dsp:sp modelId="{D5B1C395-8088-4FDC-B9E5-97C112D716A0}">
      <dsp:nvSpPr>
        <dsp:cNvPr id="0" name=""/>
        <dsp:cNvSpPr/>
      </dsp:nvSpPr>
      <dsp:spPr>
        <a:xfrm rot="2314286">
          <a:off x="2697639" y="1829042"/>
          <a:ext cx="302599" cy="31113"/>
        </a:xfrm>
        <a:custGeom>
          <a:avLst/>
          <a:gdLst/>
          <a:ahLst/>
          <a:cxnLst/>
          <a:rect l="0" t="0" r="0" b="0"/>
          <a:pathLst>
            <a:path>
              <a:moveTo>
                <a:pt x="0" y="15556"/>
              </a:moveTo>
              <a:lnTo>
                <a:pt x="302599"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41374" y="1837034"/>
        <a:ext cx="15129" cy="15129"/>
      </dsp:txXfrm>
    </dsp:sp>
    <dsp:sp modelId="{CB82796B-216F-4175-AB6B-0F0387CC519D}">
      <dsp:nvSpPr>
        <dsp:cNvPr id="0" name=""/>
        <dsp:cNvSpPr/>
      </dsp:nvSpPr>
      <dsp:spPr>
        <a:xfrm>
          <a:off x="1715549" y="798482"/>
          <a:ext cx="1404937" cy="1404937"/>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Not having the test means</a:t>
          </a:r>
        </a:p>
      </dsp:txBody>
      <dsp:txXfrm>
        <a:off x="1921297" y="1004230"/>
        <a:ext cx="993441" cy="993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C92D0-96BF-4F8E-B35B-D7CD86B46486}">
      <dsp:nvSpPr>
        <dsp:cNvPr id="0" name=""/>
        <dsp:cNvSpPr/>
      </dsp:nvSpPr>
      <dsp:spPr>
        <a:xfrm>
          <a:off x="2203588" y="1288862"/>
          <a:ext cx="3720822" cy="30494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To ensure that I knew I had consent for testing I would ………….I would want to hear…………… I would want to know</a:t>
          </a:r>
        </a:p>
      </dsp:txBody>
      <dsp:txXfrm>
        <a:off x="2748490" y="1735441"/>
        <a:ext cx="2631018" cy="2156272"/>
      </dsp:txXfrm>
    </dsp:sp>
    <dsp:sp modelId="{6B80938B-E914-4FAB-B237-B0E86BD62C44}">
      <dsp:nvSpPr>
        <dsp:cNvPr id="0" name=""/>
        <dsp:cNvSpPr/>
      </dsp:nvSpPr>
      <dsp:spPr>
        <a:xfrm rot="5491714">
          <a:off x="4045385" y="1331400"/>
          <a:ext cx="115501" cy="31113"/>
        </a:xfrm>
        <a:custGeom>
          <a:avLst/>
          <a:gdLst/>
          <a:ahLst/>
          <a:cxnLst/>
          <a:rect l="0" t="0" r="0" b="0"/>
          <a:pathLst>
            <a:path>
              <a:moveTo>
                <a:pt x="0" y="15556"/>
              </a:moveTo>
              <a:lnTo>
                <a:pt x="115501"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100248" y="1344069"/>
        <a:ext cx="5775" cy="5775"/>
      </dsp:txXfrm>
    </dsp:sp>
    <dsp:sp modelId="{7E314E01-2D28-4CD5-83E2-FC461F173BAC}">
      <dsp:nvSpPr>
        <dsp:cNvPr id="0" name=""/>
        <dsp:cNvSpPr/>
      </dsp:nvSpPr>
      <dsp:spPr>
        <a:xfrm>
          <a:off x="3417865" y="0"/>
          <a:ext cx="1404937" cy="14049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What the virus is</a:t>
          </a:r>
        </a:p>
      </dsp:txBody>
      <dsp:txXfrm>
        <a:off x="3623613" y="205748"/>
        <a:ext cx="993441" cy="993441"/>
      </dsp:txXfrm>
    </dsp:sp>
    <dsp:sp modelId="{C6D3A84A-4BB4-4A9F-B200-FEF084A18861}">
      <dsp:nvSpPr>
        <dsp:cNvPr id="0" name=""/>
        <dsp:cNvSpPr/>
      </dsp:nvSpPr>
      <dsp:spPr>
        <a:xfrm rot="8288028">
          <a:off x="5318614" y="1673197"/>
          <a:ext cx="1022" cy="31113"/>
        </a:xfrm>
        <a:custGeom>
          <a:avLst/>
          <a:gdLst/>
          <a:ahLst/>
          <a:cxnLst/>
          <a:rect l="0" t="0" r="0" b="0"/>
          <a:pathLst>
            <a:path>
              <a:moveTo>
                <a:pt x="0" y="15556"/>
              </a:moveTo>
              <a:lnTo>
                <a:pt x="1022"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319100" y="1688728"/>
        <a:ext cx="51" cy="51"/>
      </dsp:txXfrm>
    </dsp:sp>
    <dsp:sp modelId="{71BE36E1-8FF3-4FCF-89D5-A25A79D03351}">
      <dsp:nvSpPr>
        <dsp:cNvPr id="0" name=""/>
        <dsp:cNvSpPr/>
      </dsp:nvSpPr>
      <dsp:spPr>
        <a:xfrm>
          <a:off x="5139408" y="517803"/>
          <a:ext cx="1404937" cy="1404937"/>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What the test is for</a:t>
          </a:r>
        </a:p>
      </dsp:txBody>
      <dsp:txXfrm>
        <a:off x="5345156" y="723551"/>
        <a:ext cx="993441" cy="993441"/>
      </dsp:txXfrm>
    </dsp:sp>
    <dsp:sp modelId="{F148C880-EFCD-4A18-85F4-156F70EAAA69}">
      <dsp:nvSpPr>
        <dsp:cNvPr id="0" name=""/>
        <dsp:cNvSpPr/>
      </dsp:nvSpPr>
      <dsp:spPr>
        <a:xfrm rot="11643789">
          <a:off x="5600470" y="3213764"/>
          <a:ext cx="246381" cy="31113"/>
        </a:xfrm>
        <a:custGeom>
          <a:avLst/>
          <a:gdLst/>
          <a:ahLst/>
          <a:cxnLst/>
          <a:rect l="0" t="0" r="0" b="0"/>
          <a:pathLst>
            <a:path>
              <a:moveTo>
                <a:pt x="0" y="15556"/>
              </a:moveTo>
              <a:lnTo>
                <a:pt x="246381"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717501" y="3223161"/>
        <a:ext cx="12319" cy="12319"/>
      </dsp:txXfrm>
    </dsp:sp>
    <dsp:sp modelId="{E21A681E-1E84-49E7-BBD0-0EA37F651B29}">
      <dsp:nvSpPr>
        <dsp:cNvPr id="0" name=""/>
        <dsp:cNvSpPr/>
      </dsp:nvSpPr>
      <dsp:spPr>
        <a:xfrm>
          <a:off x="5583108" y="2667612"/>
          <a:ext cx="1404937" cy="1404937"/>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How the test is conducted</a:t>
          </a:r>
        </a:p>
      </dsp:txBody>
      <dsp:txXfrm>
        <a:off x="5788856" y="2873360"/>
        <a:ext cx="993441" cy="993441"/>
      </dsp:txXfrm>
    </dsp:sp>
    <dsp:sp modelId="{C4C50275-39D9-4556-B710-71CBC11BF6F9}">
      <dsp:nvSpPr>
        <dsp:cNvPr id="0" name=""/>
        <dsp:cNvSpPr/>
      </dsp:nvSpPr>
      <dsp:spPr>
        <a:xfrm rot="14657143">
          <a:off x="4624168" y="4139095"/>
          <a:ext cx="171317" cy="31113"/>
        </a:xfrm>
        <a:custGeom>
          <a:avLst/>
          <a:gdLst/>
          <a:ahLst/>
          <a:cxnLst/>
          <a:rect l="0" t="0" r="0" b="0"/>
          <a:pathLst>
            <a:path>
              <a:moveTo>
                <a:pt x="0" y="15556"/>
              </a:moveTo>
              <a:lnTo>
                <a:pt x="171317"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05544" y="4150369"/>
        <a:ext cx="8565" cy="8565"/>
      </dsp:txXfrm>
    </dsp:sp>
    <dsp:sp modelId="{18738FAC-521D-4513-B270-B4B0DBD220B0}">
      <dsp:nvSpPr>
        <dsp:cNvPr id="0" name=""/>
        <dsp:cNvSpPr/>
      </dsp:nvSpPr>
      <dsp:spPr>
        <a:xfrm>
          <a:off x="4274982" y="4007910"/>
          <a:ext cx="1404937" cy="1404937"/>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What happens if the test is positive</a:t>
          </a:r>
        </a:p>
      </dsp:txBody>
      <dsp:txXfrm>
        <a:off x="4480730" y="4213658"/>
        <a:ext cx="993441" cy="993441"/>
      </dsp:txXfrm>
    </dsp:sp>
    <dsp:sp modelId="{3F24D525-CA98-402D-A490-DD5680B667A1}">
      <dsp:nvSpPr>
        <dsp:cNvPr id="0" name=""/>
        <dsp:cNvSpPr/>
      </dsp:nvSpPr>
      <dsp:spPr>
        <a:xfrm rot="17872940">
          <a:off x="3288605" y="4138306"/>
          <a:ext cx="132557" cy="31113"/>
        </a:xfrm>
        <a:custGeom>
          <a:avLst/>
          <a:gdLst/>
          <a:ahLst/>
          <a:cxnLst/>
          <a:rect l="0" t="0" r="0" b="0"/>
          <a:pathLst>
            <a:path>
              <a:moveTo>
                <a:pt x="0" y="15556"/>
              </a:moveTo>
              <a:lnTo>
                <a:pt x="132557"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1570" y="4150549"/>
        <a:ext cx="6627" cy="6627"/>
      </dsp:txXfrm>
    </dsp:sp>
    <dsp:sp modelId="{AF4BF723-FC4D-4951-87D3-DD777885C754}">
      <dsp:nvSpPr>
        <dsp:cNvPr id="0" name=""/>
        <dsp:cNvSpPr/>
      </dsp:nvSpPr>
      <dsp:spPr>
        <a:xfrm>
          <a:off x="2354896" y="4013729"/>
          <a:ext cx="1404937" cy="1404937"/>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What happens if the test is negative</a:t>
          </a:r>
        </a:p>
      </dsp:txBody>
      <dsp:txXfrm>
        <a:off x="2560644" y="4219477"/>
        <a:ext cx="993441" cy="993441"/>
      </dsp:txXfrm>
    </dsp:sp>
    <dsp:sp modelId="{5B4A427E-84A7-4115-A881-E1A35F84F9D5}">
      <dsp:nvSpPr>
        <dsp:cNvPr id="0" name=""/>
        <dsp:cNvSpPr/>
      </dsp:nvSpPr>
      <dsp:spPr>
        <a:xfrm rot="20985789">
          <a:off x="2245687" y="3109527"/>
          <a:ext cx="186800" cy="31113"/>
        </a:xfrm>
        <a:custGeom>
          <a:avLst/>
          <a:gdLst/>
          <a:ahLst/>
          <a:cxnLst/>
          <a:rect l="0" t="0" r="0" b="0"/>
          <a:pathLst>
            <a:path>
              <a:moveTo>
                <a:pt x="0" y="15556"/>
              </a:moveTo>
              <a:lnTo>
                <a:pt x="186800"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34417" y="3120414"/>
        <a:ext cx="9340" cy="9340"/>
      </dsp:txXfrm>
    </dsp:sp>
    <dsp:sp modelId="{CCA10C8D-3087-4447-ADF2-66130E61D0F1}">
      <dsp:nvSpPr>
        <dsp:cNvPr id="0" name=""/>
        <dsp:cNvSpPr/>
      </dsp:nvSpPr>
      <dsp:spPr>
        <a:xfrm>
          <a:off x="1037246" y="2530858"/>
          <a:ext cx="1404937" cy="1404937"/>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Having the test means</a:t>
          </a:r>
        </a:p>
      </dsp:txBody>
      <dsp:txXfrm>
        <a:off x="1242994" y="2736606"/>
        <a:ext cx="993441" cy="993441"/>
      </dsp:txXfrm>
    </dsp:sp>
    <dsp:sp modelId="{D5B1C395-8088-4FDC-B9E5-97C112D716A0}">
      <dsp:nvSpPr>
        <dsp:cNvPr id="0" name=""/>
        <dsp:cNvSpPr/>
      </dsp:nvSpPr>
      <dsp:spPr>
        <a:xfrm rot="2314286">
          <a:off x="2697639" y="1829042"/>
          <a:ext cx="302599" cy="31113"/>
        </a:xfrm>
        <a:custGeom>
          <a:avLst/>
          <a:gdLst/>
          <a:ahLst/>
          <a:cxnLst/>
          <a:rect l="0" t="0" r="0" b="0"/>
          <a:pathLst>
            <a:path>
              <a:moveTo>
                <a:pt x="0" y="15556"/>
              </a:moveTo>
              <a:lnTo>
                <a:pt x="302599" y="155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41374" y="1837034"/>
        <a:ext cx="15129" cy="15129"/>
      </dsp:txXfrm>
    </dsp:sp>
    <dsp:sp modelId="{CB82796B-216F-4175-AB6B-0F0387CC519D}">
      <dsp:nvSpPr>
        <dsp:cNvPr id="0" name=""/>
        <dsp:cNvSpPr/>
      </dsp:nvSpPr>
      <dsp:spPr>
        <a:xfrm>
          <a:off x="1715549" y="798482"/>
          <a:ext cx="1404937" cy="1404937"/>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Not having the test means</a:t>
          </a:r>
        </a:p>
      </dsp:txBody>
      <dsp:txXfrm>
        <a:off x="1921297" y="1004230"/>
        <a:ext cx="993441" cy="9934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398A-9575-4648-99DF-6437390550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8F9C89-22A9-45A9-A5D3-68361A0714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9E496A-B954-4E7A-A631-B2C7E3710A5E}"/>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5" name="Footer Placeholder 4">
            <a:extLst>
              <a:ext uri="{FF2B5EF4-FFF2-40B4-BE49-F238E27FC236}">
                <a16:creationId xmlns:a16="http://schemas.microsoft.com/office/drawing/2014/main" id="{E9FE75E9-3654-45BC-86D3-DD0097990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65023-582F-4EF3-98A4-6F839334BF09}"/>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172961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1387-A017-4753-8B72-9BD3C70CA6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4A997-BB4F-4122-ABD0-2266C823A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C14233-5448-4BE1-888C-BFDC529CF120}"/>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5" name="Footer Placeholder 4">
            <a:extLst>
              <a:ext uri="{FF2B5EF4-FFF2-40B4-BE49-F238E27FC236}">
                <a16:creationId xmlns:a16="http://schemas.microsoft.com/office/drawing/2014/main" id="{07608E55-DEA2-46E9-9F5B-DF3B9F34B3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C277C3-DD08-48BC-9E30-ECF6E1A3D96E}"/>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254827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F2573-8084-4866-B7AC-2B5362C483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6AB2D2-3A0E-4F19-9144-5E5830FCAC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3E0200-704D-4028-9286-BC5898151953}"/>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5" name="Footer Placeholder 4">
            <a:extLst>
              <a:ext uri="{FF2B5EF4-FFF2-40B4-BE49-F238E27FC236}">
                <a16:creationId xmlns:a16="http://schemas.microsoft.com/office/drawing/2014/main" id="{D485C316-C4C3-41BF-B1C0-D8823E6B28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AF5A34-6974-422A-88FD-3E7EB57D525C}"/>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379640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2E60-083D-45AB-9432-4FDF7841D8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21A175-997A-4572-97E9-381DE7D6EA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7BC8D2-D143-49D9-8786-3436668C2F76}"/>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5" name="Footer Placeholder 4">
            <a:extLst>
              <a:ext uri="{FF2B5EF4-FFF2-40B4-BE49-F238E27FC236}">
                <a16:creationId xmlns:a16="http://schemas.microsoft.com/office/drawing/2014/main" id="{A60D32B9-8F30-4CD7-AA32-9259E6CC0A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462B20-1023-4011-B27B-B3B190D7DA1A}"/>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343710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EC42-2BD6-4221-AC7A-E4271A38E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BBB318-686C-4F6B-815F-5BB7689677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BC9552-8765-46EA-8CB6-51AF95DA0DDD}"/>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5" name="Footer Placeholder 4">
            <a:extLst>
              <a:ext uri="{FF2B5EF4-FFF2-40B4-BE49-F238E27FC236}">
                <a16:creationId xmlns:a16="http://schemas.microsoft.com/office/drawing/2014/main" id="{3F6D65D9-A77A-4C54-897F-978A4698E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F832EA-5DC8-4B72-8E81-686B4F626254}"/>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141799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5CBA-B134-4BE5-81AA-BD7E466F11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C7F4D1-463F-4966-9A2E-DC3A86D9F6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99FC34-29CB-4226-A5F1-0A9B45CC13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3DC1F2-E477-480A-977A-5A71E1D13876}"/>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6" name="Footer Placeholder 5">
            <a:extLst>
              <a:ext uri="{FF2B5EF4-FFF2-40B4-BE49-F238E27FC236}">
                <a16:creationId xmlns:a16="http://schemas.microsoft.com/office/drawing/2014/main" id="{2229459E-913C-4600-9E7D-E229B966F7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63D984-105D-43A4-9C64-3F2BC3D2A54C}"/>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30314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C66B-7FAE-4235-844E-38BD9BBE2E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695BC8-B309-458D-8590-93AB11EDC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2A3437-DCCB-4ED1-AEC6-CD5A69BB7A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A7C5D3-BC2F-4FE9-AED0-473763318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5BE4B1-69B8-496B-A0C8-20E2E3BCDE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2727D4-3824-4DF9-A925-550AEA98C0E8}"/>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8" name="Footer Placeholder 7">
            <a:extLst>
              <a:ext uri="{FF2B5EF4-FFF2-40B4-BE49-F238E27FC236}">
                <a16:creationId xmlns:a16="http://schemas.microsoft.com/office/drawing/2014/main" id="{0ABC18A9-3FB7-4528-A414-0ADC27444C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0461D9-044E-4196-B899-C754701ED64B}"/>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43051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7D04-8FA0-4282-8F62-259EFBC5A2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69013D-41D6-4441-8AF4-18C86798080E}"/>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4" name="Footer Placeholder 3">
            <a:extLst>
              <a:ext uri="{FF2B5EF4-FFF2-40B4-BE49-F238E27FC236}">
                <a16:creationId xmlns:a16="http://schemas.microsoft.com/office/drawing/2014/main" id="{F334A0A0-2C5E-4F2B-8BF3-54A25B5D42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8DBA19-31FD-45F1-9384-15FE72AD3CBA}"/>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270713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A5485-79A7-4F89-A989-097D0D61F5CC}"/>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3" name="Footer Placeholder 2">
            <a:extLst>
              <a:ext uri="{FF2B5EF4-FFF2-40B4-BE49-F238E27FC236}">
                <a16:creationId xmlns:a16="http://schemas.microsoft.com/office/drawing/2014/main" id="{55BC01E8-9E8E-4504-8D25-609218A049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A25728-8F2F-4950-9AC1-E81486B61233}"/>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368563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9C7D-3767-455A-A9FE-CCA8C1EA4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82D96F-4C7B-4429-835C-7DE0A93DB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B84450-2913-4282-A3FC-7BFEDC855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18C10-D771-4FC2-8312-2FD914A57D42}"/>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6" name="Footer Placeholder 5">
            <a:extLst>
              <a:ext uri="{FF2B5EF4-FFF2-40B4-BE49-F238E27FC236}">
                <a16:creationId xmlns:a16="http://schemas.microsoft.com/office/drawing/2014/main" id="{204E10EB-2EA3-4BAD-8799-6AE5C02404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A297DD-EE56-4FFE-89B0-F36F50A859A9}"/>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161665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5106-7D3C-4218-9D30-766EAC381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52806D-5B52-4E3B-8FC3-94D02DFE85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B845D0-D4FE-448F-B2BF-F2FEAA2E0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40951-EB91-4086-9D08-C106C626EB50}"/>
              </a:ext>
            </a:extLst>
          </p:cNvPr>
          <p:cNvSpPr>
            <a:spLocks noGrp="1"/>
          </p:cNvSpPr>
          <p:nvPr>
            <p:ph type="dt" sz="half" idx="10"/>
          </p:nvPr>
        </p:nvSpPr>
        <p:spPr/>
        <p:txBody>
          <a:bodyPr/>
          <a:lstStyle/>
          <a:p>
            <a:fld id="{06335180-CB7E-4AA0-8A51-2A66E26F8042}" type="datetimeFigureOut">
              <a:rPr lang="en-GB" smtClean="0"/>
              <a:t>28/10/2020</a:t>
            </a:fld>
            <a:endParaRPr lang="en-GB"/>
          </a:p>
        </p:txBody>
      </p:sp>
      <p:sp>
        <p:nvSpPr>
          <p:cNvPr id="6" name="Footer Placeholder 5">
            <a:extLst>
              <a:ext uri="{FF2B5EF4-FFF2-40B4-BE49-F238E27FC236}">
                <a16:creationId xmlns:a16="http://schemas.microsoft.com/office/drawing/2014/main" id="{C5EE4658-F102-457B-8B09-55C42ACAEC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9DB797-F036-41BF-9F35-629692DFDA6D}"/>
              </a:ext>
            </a:extLst>
          </p:cNvPr>
          <p:cNvSpPr>
            <a:spLocks noGrp="1"/>
          </p:cNvSpPr>
          <p:nvPr>
            <p:ph type="sldNum" sz="quarter" idx="12"/>
          </p:nvPr>
        </p:nvSpPr>
        <p:spPr/>
        <p:txBody>
          <a:bodyPr/>
          <a:lstStyle/>
          <a:p>
            <a:fld id="{574180B4-8649-46D6-BEE3-29770F4E98AA}" type="slidenum">
              <a:rPr lang="en-GB" smtClean="0"/>
              <a:t>‹#›</a:t>
            </a:fld>
            <a:endParaRPr lang="en-GB"/>
          </a:p>
        </p:txBody>
      </p:sp>
    </p:spTree>
    <p:extLst>
      <p:ext uri="{BB962C8B-B14F-4D97-AF65-F5344CB8AC3E}">
        <p14:creationId xmlns:p14="http://schemas.microsoft.com/office/powerpoint/2010/main" val="291282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D6EE2-882F-42A8-B27F-0EF9923C1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4C135A-364A-48F2-BEDB-727C0DF029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EE9931-E646-4031-BCB0-3AC4EB8B9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35180-CB7E-4AA0-8A51-2A66E26F8042}" type="datetimeFigureOut">
              <a:rPr lang="en-GB" smtClean="0"/>
              <a:t>28/10/2020</a:t>
            </a:fld>
            <a:endParaRPr lang="en-GB"/>
          </a:p>
        </p:txBody>
      </p:sp>
      <p:sp>
        <p:nvSpPr>
          <p:cNvPr id="5" name="Footer Placeholder 4">
            <a:extLst>
              <a:ext uri="{FF2B5EF4-FFF2-40B4-BE49-F238E27FC236}">
                <a16:creationId xmlns:a16="http://schemas.microsoft.com/office/drawing/2014/main" id="{7B165B9F-DCC0-4B41-B780-4CA40AFB2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DEB782-990D-40E2-91C9-345310E9D4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180B4-8649-46D6-BEE3-29770F4E98AA}" type="slidenum">
              <a:rPr lang="en-GB" smtClean="0"/>
              <a:t>‹#›</a:t>
            </a:fld>
            <a:endParaRPr lang="en-GB"/>
          </a:p>
        </p:txBody>
      </p:sp>
    </p:spTree>
    <p:extLst>
      <p:ext uri="{BB962C8B-B14F-4D97-AF65-F5344CB8AC3E}">
        <p14:creationId xmlns:p14="http://schemas.microsoft.com/office/powerpoint/2010/main" val="3952823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9B807C-D423-457D-BA66-B521A8F5C576}"/>
              </a:ext>
            </a:extLst>
          </p:cNvPr>
          <p:cNvPicPr>
            <a:picLocks noGrp="1" noChangeAspect="1"/>
          </p:cNvPicPr>
          <p:nvPr>
            <p:ph idx="1"/>
          </p:nvPr>
        </p:nvPicPr>
        <p:blipFill>
          <a:blip r:embed="rId2"/>
          <a:stretch>
            <a:fillRect/>
          </a:stretch>
        </p:blipFill>
        <p:spPr>
          <a:xfrm>
            <a:off x="2126545" y="1978978"/>
            <a:ext cx="7735710" cy="4351337"/>
          </a:xfrm>
          <a:prstGeom prst="rect">
            <a:avLst/>
          </a:prstGeom>
        </p:spPr>
      </p:pic>
      <p:sp>
        <p:nvSpPr>
          <p:cNvPr id="2" name="Title 1">
            <a:extLst>
              <a:ext uri="{FF2B5EF4-FFF2-40B4-BE49-F238E27FC236}">
                <a16:creationId xmlns:a16="http://schemas.microsoft.com/office/drawing/2014/main" id="{6E574740-2BC5-4943-A2A1-A250AE19B111}"/>
              </a:ext>
            </a:extLst>
          </p:cNvPr>
          <p:cNvSpPr>
            <a:spLocks noGrp="1"/>
          </p:cNvSpPr>
          <p:nvPr>
            <p:ph type="title"/>
          </p:nvPr>
        </p:nvSpPr>
        <p:spPr>
          <a:xfrm>
            <a:off x="838200" y="653415"/>
            <a:ext cx="10515600" cy="1325563"/>
          </a:xfrm>
        </p:spPr>
        <p:txBody>
          <a:bodyPr>
            <a:normAutofit fontScale="90000"/>
          </a:bodyPr>
          <a:lstStyle/>
          <a:p>
            <a:r>
              <a:rPr lang="en-US" b="1" dirty="0">
                <a:latin typeface="Arial" panose="020B0604020202020204" pitchFamily="34" charset="0"/>
                <a:cs typeface="Arial" panose="020B0604020202020204" pitchFamily="34" charset="0"/>
              </a:rPr>
              <a:t>Assessing a persons capacity to understand COVID testing and best interest decision making</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923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91544" y="-99392"/>
            <a:ext cx="8229600" cy="1143000"/>
          </a:xfrm>
        </p:spPr>
        <p:txBody>
          <a:bodyPr/>
          <a:lstStyle/>
          <a:p>
            <a:r>
              <a:rPr lang="en-GB" altLang="en-US" dirty="0"/>
              <a:t>Consent to Treatment</a:t>
            </a:r>
          </a:p>
        </p:txBody>
      </p:sp>
      <p:sp>
        <p:nvSpPr>
          <p:cNvPr id="4099" name="Content Placeholder 2"/>
          <p:cNvSpPr>
            <a:spLocks noGrp="1"/>
          </p:cNvSpPr>
          <p:nvPr>
            <p:ph idx="1"/>
          </p:nvPr>
        </p:nvSpPr>
        <p:spPr>
          <a:xfrm>
            <a:off x="501926" y="1124747"/>
            <a:ext cx="5009322" cy="5098067"/>
          </a:xfrm>
          <a:solidFill>
            <a:schemeClr val="accent6">
              <a:lumMod val="20000"/>
              <a:lumOff val="80000"/>
            </a:schemeClr>
          </a:solidFill>
        </p:spPr>
        <p:txBody>
          <a:bodyPr>
            <a:normAutofit/>
          </a:bodyPr>
          <a:lstStyle/>
          <a:p>
            <a:pPr marL="0" indent="0">
              <a:buNone/>
            </a:pPr>
            <a:r>
              <a:rPr lang="en-GB" altLang="en-US" dirty="0"/>
              <a:t>Consider which aspects of this discussion is about understanding the virus and the testing process</a:t>
            </a:r>
          </a:p>
          <a:p>
            <a:pPr marL="0" indent="0">
              <a:buNone/>
            </a:pPr>
            <a:endParaRPr lang="en-GB" altLang="en-US" dirty="0"/>
          </a:p>
          <a:p>
            <a:pPr marL="0" indent="0">
              <a:buNone/>
            </a:pPr>
            <a:r>
              <a:rPr lang="en-GB" altLang="en-US" dirty="0"/>
              <a:t>Consider which aspects of this assessment is about weighing up the pro’s cons. And consequences of having or not having the test. </a:t>
            </a:r>
          </a:p>
        </p:txBody>
      </p:sp>
      <p:graphicFrame>
        <p:nvGraphicFramePr>
          <p:cNvPr id="2" name="Diagram 1">
            <a:extLst>
              <a:ext uri="{FF2B5EF4-FFF2-40B4-BE49-F238E27FC236}">
                <a16:creationId xmlns:a16="http://schemas.microsoft.com/office/drawing/2014/main" id="{A6FDFFD4-1FDB-4789-BAE6-1272D94667EC}"/>
              </a:ext>
            </a:extLst>
          </p:cNvPr>
          <p:cNvGraphicFramePr/>
          <p:nvPr/>
        </p:nvGraphicFramePr>
        <p:xfrm>
          <a:off x="4472056" y="80414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54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23021" y="-74543"/>
          <a:ext cx="11545957" cy="6741368"/>
        </p:xfrm>
        <a:graphic>
          <a:graphicData uri="http://schemas.openxmlformats.org/presentationml/2006/ole">
            <mc:AlternateContent xmlns:mc="http://schemas.openxmlformats.org/markup-compatibility/2006">
              <mc:Choice xmlns:v="urn:schemas-microsoft-com:vml" Requires="v">
                <p:oleObj spid="_x0000_s1029" name="Document" r:id="rId3" imgW="9768218" imgH="5554270" progId="Word.Document.12">
                  <p:embed/>
                </p:oleObj>
              </mc:Choice>
              <mc:Fallback>
                <p:oleObj name="Document" r:id="rId3" imgW="9768218" imgH="5554270" progId="Word.Document.12">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21" y="-74543"/>
                        <a:ext cx="11545957" cy="6741368"/>
                      </a:xfrm>
                      <a:prstGeom prst="rect">
                        <a:avLst/>
                      </a:prstGeom>
                      <a:noFill/>
                    </p:spPr>
                  </p:pic>
                </p:oleObj>
              </mc:Fallback>
            </mc:AlternateContent>
          </a:graphicData>
        </a:graphic>
      </p:graphicFrame>
    </p:spTree>
    <p:extLst>
      <p:ext uri="{BB962C8B-B14F-4D97-AF65-F5344CB8AC3E}">
        <p14:creationId xmlns:p14="http://schemas.microsoft.com/office/powerpoint/2010/main" val="418160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3962-3BD7-4E8D-8EA0-BB8D19EC25A7}"/>
              </a:ext>
            </a:extLst>
          </p:cNvPr>
          <p:cNvSpPr>
            <a:spLocks noGrp="1"/>
          </p:cNvSpPr>
          <p:nvPr>
            <p:ph type="title"/>
          </p:nvPr>
        </p:nvSpPr>
        <p:spPr>
          <a:xfrm>
            <a:off x="799198" y="61769"/>
            <a:ext cx="10515600" cy="596945"/>
          </a:xfrm>
          <a:solidFill>
            <a:schemeClr val="accent4">
              <a:lumMod val="20000"/>
              <a:lumOff val="80000"/>
            </a:schemeClr>
          </a:solidFill>
        </p:spPr>
        <p:txBody>
          <a:bodyPr>
            <a:normAutofit fontScale="90000"/>
          </a:bodyPr>
          <a:lstStyle/>
          <a:p>
            <a:r>
              <a:rPr lang="en-GB" dirty="0"/>
              <a:t>The functional part of the assessment</a:t>
            </a:r>
          </a:p>
        </p:txBody>
      </p:sp>
      <p:pic>
        <p:nvPicPr>
          <p:cNvPr id="7" name="Content Placeholder 6">
            <a:extLst>
              <a:ext uri="{FF2B5EF4-FFF2-40B4-BE49-F238E27FC236}">
                <a16:creationId xmlns:a16="http://schemas.microsoft.com/office/drawing/2014/main" id="{180FBB70-384E-4948-A247-1CACB3512CB7}"/>
              </a:ext>
            </a:extLst>
          </p:cNvPr>
          <p:cNvPicPr>
            <a:picLocks noGrp="1" noChangeAspect="1"/>
          </p:cNvPicPr>
          <p:nvPr>
            <p:ph idx="1"/>
          </p:nvPr>
        </p:nvPicPr>
        <p:blipFill>
          <a:blip r:embed="rId2"/>
          <a:stretch>
            <a:fillRect/>
          </a:stretch>
        </p:blipFill>
        <p:spPr>
          <a:xfrm>
            <a:off x="1161417" y="543644"/>
            <a:ext cx="8284076" cy="6360179"/>
          </a:xfrm>
          <a:prstGeom prst="rect">
            <a:avLst/>
          </a:prstGeom>
        </p:spPr>
      </p:pic>
    </p:spTree>
    <p:extLst>
      <p:ext uri="{BB962C8B-B14F-4D97-AF65-F5344CB8AC3E}">
        <p14:creationId xmlns:p14="http://schemas.microsoft.com/office/powerpoint/2010/main" val="110749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9446CC7-FB19-4CDF-8C83-E409633B2360}"/>
              </a:ext>
            </a:extLst>
          </p:cNvPr>
          <p:cNvPicPr>
            <a:picLocks noGrp="1" noChangeAspect="1"/>
          </p:cNvPicPr>
          <p:nvPr>
            <p:ph idx="1"/>
          </p:nvPr>
        </p:nvPicPr>
        <p:blipFill>
          <a:blip r:embed="rId2"/>
          <a:stretch>
            <a:fillRect/>
          </a:stretch>
        </p:blipFill>
        <p:spPr>
          <a:xfrm>
            <a:off x="429746" y="2257831"/>
            <a:ext cx="11464670" cy="3527591"/>
          </a:xfrm>
          <a:prstGeom prst="rect">
            <a:avLst/>
          </a:prstGeom>
        </p:spPr>
      </p:pic>
      <p:sp>
        <p:nvSpPr>
          <p:cNvPr id="5" name="Title 1">
            <a:extLst>
              <a:ext uri="{FF2B5EF4-FFF2-40B4-BE49-F238E27FC236}">
                <a16:creationId xmlns:a16="http://schemas.microsoft.com/office/drawing/2014/main" id="{4CA442F2-F609-48BE-B05A-69CE0963CBC9}"/>
              </a:ext>
            </a:extLst>
          </p:cNvPr>
          <p:cNvSpPr>
            <a:spLocks noGrp="1"/>
          </p:cNvSpPr>
          <p:nvPr>
            <p:ph type="title"/>
          </p:nvPr>
        </p:nvSpPr>
        <p:spPr>
          <a:xfrm>
            <a:off x="838200" y="365125"/>
            <a:ext cx="10515600" cy="1325563"/>
          </a:xfrm>
          <a:solidFill>
            <a:schemeClr val="accent4">
              <a:lumMod val="20000"/>
              <a:lumOff val="80000"/>
            </a:schemeClr>
          </a:solidFill>
        </p:spPr>
        <p:txBody>
          <a:bodyPr>
            <a:normAutofit/>
          </a:bodyPr>
          <a:lstStyle/>
          <a:p>
            <a:r>
              <a:rPr lang="en-GB" dirty="0"/>
              <a:t>The functional part of the assessment</a:t>
            </a:r>
          </a:p>
        </p:txBody>
      </p:sp>
    </p:spTree>
    <p:extLst>
      <p:ext uri="{BB962C8B-B14F-4D97-AF65-F5344CB8AC3E}">
        <p14:creationId xmlns:p14="http://schemas.microsoft.com/office/powerpoint/2010/main" val="127559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52087C-77EF-4C7D-9E73-F98D00F86045}"/>
              </a:ext>
            </a:extLst>
          </p:cNvPr>
          <p:cNvPicPr>
            <a:picLocks noChangeAspect="1"/>
          </p:cNvPicPr>
          <p:nvPr/>
        </p:nvPicPr>
        <p:blipFill>
          <a:blip r:embed="rId2"/>
          <a:stretch>
            <a:fillRect/>
          </a:stretch>
        </p:blipFill>
        <p:spPr>
          <a:xfrm>
            <a:off x="364027" y="0"/>
            <a:ext cx="11488504" cy="6858000"/>
          </a:xfrm>
          <a:prstGeom prst="rect">
            <a:avLst/>
          </a:prstGeom>
        </p:spPr>
      </p:pic>
    </p:spTree>
    <p:extLst>
      <p:ext uri="{BB962C8B-B14F-4D97-AF65-F5344CB8AC3E}">
        <p14:creationId xmlns:p14="http://schemas.microsoft.com/office/powerpoint/2010/main" val="3540025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32FA3C-BC32-481D-A6DD-DCD7DFFC643A}"/>
              </a:ext>
            </a:extLst>
          </p:cNvPr>
          <p:cNvPicPr>
            <a:picLocks noChangeAspect="1"/>
          </p:cNvPicPr>
          <p:nvPr/>
        </p:nvPicPr>
        <p:blipFill>
          <a:blip r:embed="rId2"/>
          <a:stretch>
            <a:fillRect/>
          </a:stretch>
        </p:blipFill>
        <p:spPr>
          <a:xfrm>
            <a:off x="636189" y="403707"/>
            <a:ext cx="10382250" cy="2800350"/>
          </a:xfrm>
          <a:prstGeom prst="rect">
            <a:avLst/>
          </a:prstGeom>
        </p:spPr>
      </p:pic>
      <p:sp>
        <p:nvSpPr>
          <p:cNvPr id="3" name="TextBox 2">
            <a:extLst>
              <a:ext uri="{FF2B5EF4-FFF2-40B4-BE49-F238E27FC236}">
                <a16:creationId xmlns:a16="http://schemas.microsoft.com/office/drawing/2014/main" id="{60DF7A06-D958-4DDA-AEB2-5DA02172854C}"/>
              </a:ext>
            </a:extLst>
          </p:cNvPr>
          <p:cNvSpPr txBox="1"/>
          <p:nvPr/>
        </p:nvSpPr>
        <p:spPr>
          <a:xfrm>
            <a:off x="702051" y="3631598"/>
            <a:ext cx="10335754" cy="1938992"/>
          </a:xfrm>
          <a:prstGeom prst="rect">
            <a:avLst/>
          </a:prstGeom>
          <a:solidFill>
            <a:schemeClr val="accent4">
              <a:lumMod val="20000"/>
              <a:lumOff val="80000"/>
            </a:schemeClr>
          </a:solidFill>
        </p:spPr>
        <p:txBody>
          <a:bodyPr wrap="square" rtlCol="0">
            <a:spAutoFit/>
          </a:bodyPr>
          <a:lstStyle/>
          <a:p>
            <a:r>
              <a:rPr lang="en-GB" sz="2400" dirty="0">
                <a:latin typeface="Arial" panose="020B0604020202020204" pitchFamily="34" charset="0"/>
                <a:cs typeface="Arial" panose="020B0604020202020204" pitchFamily="34" charset="0"/>
              </a:rPr>
              <a:t>This does not mean RECALL it is retain so you do not have to test whether the person can hang on to the information for a certain length of time. They just need to demonstrate that they can keep up with you during the conversation, that they would not get distracted by other things, or go off on a tangent about something else. </a:t>
            </a:r>
          </a:p>
        </p:txBody>
      </p:sp>
    </p:spTree>
    <p:extLst>
      <p:ext uri="{BB962C8B-B14F-4D97-AF65-F5344CB8AC3E}">
        <p14:creationId xmlns:p14="http://schemas.microsoft.com/office/powerpoint/2010/main" val="380911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6569CF-D8AD-42A9-90F1-903F4B16AE39}"/>
              </a:ext>
            </a:extLst>
          </p:cNvPr>
          <p:cNvPicPr>
            <a:picLocks noChangeAspect="1"/>
          </p:cNvPicPr>
          <p:nvPr/>
        </p:nvPicPr>
        <p:blipFill>
          <a:blip r:embed="rId2"/>
          <a:stretch>
            <a:fillRect/>
          </a:stretch>
        </p:blipFill>
        <p:spPr>
          <a:xfrm>
            <a:off x="749720" y="222686"/>
            <a:ext cx="10640507" cy="3014801"/>
          </a:xfrm>
          <a:prstGeom prst="rect">
            <a:avLst/>
          </a:prstGeom>
        </p:spPr>
      </p:pic>
      <p:pic>
        <p:nvPicPr>
          <p:cNvPr id="3" name="Picture 2">
            <a:extLst>
              <a:ext uri="{FF2B5EF4-FFF2-40B4-BE49-F238E27FC236}">
                <a16:creationId xmlns:a16="http://schemas.microsoft.com/office/drawing/2014/main" id="{CB7FC5C1-67CA-410C-B66F-686EC42257A2}"/>
              </a:ext>
            </a:extLst>
          </p:cNvPr>
          <p:cNvPicPr>
            <a:picLocks noChangeAspect="1"/>
          </p:cNvPicPr>
          <p:nvPr/>
        </p:nvPicPr>
        <p:blipFill>
          <a:blip r:embed="rId3"/>
          <a:stretch>
            <a:fillRect/>
          </a:stretch>
        </p:blipFill>
        <p:spPr>
          <a:xfrm>
            <a:off x="684717" y="2994552"/>
            <a:ext cx="10640508" cy="3679268"/>
          </a:xfrm>
          <a:prstGeom prst="rect">
            <a:avLst/>
          </a:prstGeom>
        </p:spPr>
      </p:pic>
    </p:spTree>
    <p:extLst>
      <p:ext uri="{BB962C8B-B14F-4D97-AF65-F5344CB8AC3E}">
        <p14:creationId xmlns:p14="http://schemas.microsoft.com/office/powerpoint/2010/main" val="367729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B8EF39-0045-4B8E-9F7F-EB0F9D8B207E}"/>
              </a:ext>
            </a:extLst>
          </p:cNvPr>
          <p:cNvPicPr>
            <a:picLocks noChangeAspect="1"/>
          </p:cNvPicPr>
          <p:nvPr/>
        </p:nvPicPr>
        <p:blipFill>
          <a:blip r:embed="rId2"/>
          <a:stretch>
            <a:fillRect/>
          </a:stretch>
        </p:blipFill>
        <p:spPr>
          <a:xfrm>
            <a:off x="555271" y="453204"/>
            <a:ext cx="10639425" cy="3914775"/>
          </a:xfrm>
          <a:prstGeom prst="rect">
            <a:avLst/>
          </a:prstGeom>
        </p:spPr>
      </p:pic>
      <p:sp>
        <p:nvSpPr>
          <p:cNvPr id="3" name="TextBox 2">
            <a:extLst>
              <a:ext uri="{FF2B5EF4-FFF2-40B4-BE49-F238E27FC236}">
                <a16:creationId xmlns:a16="http://schemas.microsoft.com/office/drawing/2014/main" id="{8773A1D5-62A4-46DB-9B9E-89557899E9A2}"/>
              </a:ext>
            </a:extLst>
          </p:cNvPr>
          <p:cNvSpPr txBox="1"/>
          <p:nvPr/>
        </p:nvSpPr>
        <p:spPr>
          <a:xfrm>
            <a:off x="693384" y="4719344"/>
            <a:ext cx="10374756" cy="1200329"/>
          </a:xfrm>
          <a:prstGeom prst="rect">
            <a:avLst/>
          </a:prstGeom>
          <a:solidFill>
            <a:schemeClr val="accent4">
              <a:lumMod val="20000"/>
              <a:lumOff val="80000"/>
            </a:schemeClr>
          </a:solidFill>
        </p:spPr>
        <p:txBody>
          <a:bodyPr wrap="square" rtlCol="0">
            <a:spAutoFit/>
          </a:bodyPr>
          <a:lstStyle/>
          <a:p>
            <a:r>
              <a:rPr lang="en-GB" sz="2400" dirty="0">
                <a:latin typeface="Arial" panose="020B0604020202020204" pitchFamily="34" charset="0"/>
                <a:cs typeface="Arial" panose="020B0604020202020204" pitchFamily="34" charset="0"/>
              </a:rPr>
              <a:t>This box means can they tell you by any means about COVID, why the test is important how the test is taken, demonstrate that they recognise the pro’s and con’s of having or not having the test. </a:t>
            </a:r>
          </a:p>
        </p:txBody>
      </p:sp>
    </p:spTree>
    <p:extLst>
      <p:ext uri="{BB962C8B-B14F-4D97-AF65-F5344CB8AC3E}">
        <p14:creationId xmlns:p14="http://schemas.microsoft.com/office/powerpoint/2010/main" val="996672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C29C-49BB-4B63-9589-81EEF8E54FF3}"/>
              </a:ext>
            </a:extLst>
          </p:cNvPr>
          <p:cNvSpPr>
            <a:spLocks noGrp="1"/>
          </p:cNvSpPr>
          <p:nvPr>
            <p:ph type="title"/>
          </p:nvPr>
        </p:nvSpPr>
        <p:spPr>
          <a:xfrm>
            <a:off x="838200" y="63197"/>
            <a:ext cx="10515600" cy="1005407"/>
          </a:xfrm>
        </p:spPr>
        <p:txBody>
          <a:bodyPr>
            <a:normAutofit/>
          </a:bodyPr>
          <a:lstStyle/>
          <a:p>
            <a:r>
              <a:rPr lang="en-GB" sz="2400" b="1" dirty="0"/>
              <a:t>Planning your best interest decision if the person is assessed as lacking capacity to make the decision about having a test</a:t>
            </a:r>
          </a:p>
        </p:txBody>
      </p:sp>
      <p:pic>
        <p:nvPicPr>
          <p:cNvPr id="4" name="Content Placeholder 3">
            <a:extLst>
              <a:ext uri="{FF2B5EF4-FFF2-40B4-BE49-F238E27FC236}">
                <a16:creationId xmlns:a16="http://schemas.microsoft.com/office/drawing/2014/main" id="{C3833C15-E6BD-4952-AAFC-91BCF3108D03}"/>
              </a:ext>
            </a:extLst>
          </p:cNvPr>
          <p:cNvPicPr>
            <a:picLocks noGrp="1" noChangeAspect="1"/>
          </p:cNvPicPr>
          <p:nvPr>
            <p:ph idx="1"/>
          </p:nvPr>
        </p:nvPicPr>
        <p:blipFill>
          <a:blip r:embed="rId2"/>
          <a:stretch>
            <a:fillRect/>
          </a:stretch>
        </p:blipFill>
        <p:spPr>
          <a:xfrm>
            <a:off x="1074212" y="965271"/>
            <a:ext cx="10475962" cy="5892729"/>
          </a:xfrm>
          <a:prstGeom prst="rect">
            <a:avLst/>
          </a:prstGeom>
        </p:spPr>
      </p:pic>
      <p:sp>
        <p:nvSpPr>
          <p:cNvPr id="5" name="Thought Bubble: Cloud 4">
            <a:extLst>
              <a:ext uri="{FF2B5EF4-FFF2-40B4-BE49-F238E27FC236}">
                <a16:creationId xmlns:a16="http://schemas.microsoft.com/office/drawing/2014/main" id="{FF0FFF6B-FA7A-4248-A84C-F76CA3693F94}"/>
              </a:ext>
            </a:extLst>
          </p:cNvPr>
          <p:cNvSpPr/>
          <p:nvPr/>
        </p:nvSpPr>
        <p:spPr>
          <a:xfrm>
            <a:off x="-156011" y="2455014"/>
            <a:ext cx="3531924" cy="3371579"/>
          </a:xfrm>
          <a:prstGeom prst="cloudCallout">
            <a:avLst>
              <a:gd name="adj1" fmla="val 63952"/>
              <a:gd name="adj2" fmla="val 353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is this affecting the person, their mental and physical wellbeing (Restrictions), and how would the person respond to the test?</a:t>
            </a:r>
          </a:p>
          <a:p>
            <a:pPr algn="ctr"/>
            <a:r>
              <a:rPr lang="en-GB" dirty="0">
                <a:solidFill>
                  <a:schemeClr val="tx1"/>
                </a:solidFill>
              </a:rPr>
              <a:t>Past knowledge </a:t>
            </a:r>
          </a:p>
        </p:txBody>
      </p:sp>
      <p:sp>
        <p:nvSpPr>
          <p:cNvPr id="7" name="Thought Bubble: Cloud 6">
            <a:extLst>
              <a:ext uri="{FF2B5EF4-FFF2-40B4-BE49-F238E27FC236}">
                <a16:creationId xmlns:a16="http://schemas.microsoft.com/office/drawing/2014/main" id="{2FFAEDBF-54A9-4C2C-91D9-BF46668153F3}"/>
              </a:ext>
            </a:extLst>
          </p:cNvPr>
          <p:cNvSpPr/>
          <p:nvPr/>
        </p:nvSpPr>
        <p:spPr>
          <a:xfrm>
            <a:off x="8568348" y="2726228"/>
            <a:ext cx="3531924" cy="3063168"/>
          </a:xfrm>
          <a:prstGeom prst="cloudCallout">
            <a:avLst>
              <a:gd name="adj1" fmla="val -68441"/>
              <a:gd name="adj2" fmla="val 1815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are the risks for this person in this area? What are the Government rules?</a:t>
            </a:r>
          </a:p>
          <a:p>
            <a:pPr algn="ctr"/>
            <a:r>
              <a:rPr lang="en-GB" dirty="0">
                <a:solidFill>
                  <a:schemeClr val="tx1"/>
                </a:solidFill>
              </a:rPr>
              <a:t>How would we keep others safe and what does that mean for the person?</a:t>
            </a:r>
          </a:p>
        </p:txBody>
      </p:sp>
      <p:sp>
        <p:nvSpPr>
          <p:cNvPr id="9" name="Thought Bubble: Cloud 8">
            <a:extLst>
              <a:ext uri="{FF2B5EF4-FFF2-40B4-BE49-F238E27FC236}">
                <a16:creationId xmlns:a16="http://schemas.microsoft.com/office/drawing/2014/main" id="{1A7319AE-FC0B-4AF9-871C-2CE085096A1B}"/>
              </a:ext>
            </a:extLst>
          </p:cNvPr>
          <p:cNvSpPr/>
          <p:nvPr/>
        </p:nvSpPr>
        <p:spPr>
          <a:xfrm>
            <a:off x="4373643" y="5644577"/>
            <a:ext cx="3531924" cy="1371601"/>
          </a:xfrm>
          <a:prstGeom prst="cloudCallout">
            <a:avLst>
              <a:gd name="adj1" fmla="val -1569"/>
              <a:gd name="adj2" fmla="val -5483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are the least restrictive interventions considering the risks</a:t>
            </a:r>
          </a:p>
        </p:txBody>
      </p:sp>
    </p:spTree>
    <p:extLst>
      <p:ext uri="{BB962C8B-B14F-4D97-AF65-F5344CB8AC3E}">
        <p14:creationId xmlns:p14="http://schemas.microsoft.com/office/powerpoint/2010/main" val="1399564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8D851C3E-72DF-4251-9FCA-9238687CFA94}"/>
              </a:ext>
            </a:extLst>
          </p:cNvPr>
          <p:cNvSpPr txBox="1"/>
          <p:nvPr/>
        </p:nvSpPr>
        <p:spPr>
          <a:xfrm>
            <a:off x="138435" y="1107440"/>
            <a:ext cx="11671290" cy="5547673"/>
          </a:xfrm>
          <a:prstGeom prst="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Care Act 2014: Care and support statutory guidance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375"/>
              </a:spcBef>
              <a:spcAft>
                <a:spcPts val="1500"/>
              </a:spcAft>
            </a:pPr>
            <a:r>
              <a:rPr lang="en-GB" sz="24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1.5 ‘Wellbeing’ is a broad concept, and it is described as relating to the following areas in particular:</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75"/>
              </a:spcAft>
              <a:buSzPts val="1000"/>
              <a:buFont typeface="Symbol" pitchFamily="2" charset="2"/>
              <a:buChar char=""/>
              <a:tabLst>
                <a:tab pos="457200" algn="l"/>
              </a:tabLst>
            </a:pPr>
            <a:r>
              <a:rPr lang="en-GB" sz="24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personal dignity (including treatment of the individual with respect)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75"/>
              </a:spcAft>
              <a:buSzPts val="1000"/>
              <a:buFont typeface="Symbol" pitchFamily="2" charset="2"/>
              <a:buChar char=""/>
              <a:tabLst>
                <a:tab pos="457200" algn="l"/>
              </a:tabLst>
            </a:pPr>
            <a:r>
              <a:rPr lang="en-GB" sz="24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physical and mental health and emotional wellbeing</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75"/>
              </a:spcAft>
              <a:buSzPts val="1000"/>
              <a:buFont typeface="Symbol" pitchFamily="2" charset="2"/>
              <a:buChar char=""/>
              <a:tabLst>
                <a:tab pos="457200" algn="l"/>
              </a:tabLst>
            </a:pPr>
            <a:r>
              <a:rPr lang="en-GB" sz="24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protection from abuse and neglect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75"/>
              </a:spcAft>
              <a:buSzPts val="1000"/>
              <a:buFont typeface="Symbol" pitchFamily="2" charset="2"/>
              <a:buChar char=""/>
              <a:tabLst>
                <a:tab pos="457200" algn="l"/>
              </a:tabLst>
            </a:pPr>
            <a:r>
              <a:rPr lang="en-GB" sz="24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control by the individual over day-to-day life (including over care and support provided and the way it is provided)</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75"/>
              </a:spcAft>
              <a:buSzPts val="1000"/>
              <a:buFont typeface="Symbol" pitchFamily="2" charset="2"/>
              <a:buChar char=""/>
              <a:tabLst>
                <a:tab pos="457200" algn="l"/>
              </a:tabLst>
            </a:pPr>
            <a:r>
              <a:rPr lang="en-GB" sz="24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participation in work, education, training or recreation</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75"/>
              </a:spcAft>
              <a:buSzPts val="1000"/>
              <a:buFont typeface="Symbol" pitchFamily="2" charset="2"/>
              <a:buChar char=""/>
              <a:tabLst>
                <a:tab pos="457200" algn="l"/>
              </a:tabLst>
            </a:pPr>
            <a:r>
              <a:rPr lang="en-GB" sz="24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social and economic wellbeing</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75"/>
              </a:spcAft>
              <a:buSzPts val="1000"/>
              <a:buFont typeface="Symbol" pitchFamily="2" charset="2"/>
              <a:buChar char=""/>
              <a:tabLst>
                <a:tab pos="457200" algn="l"/>
              </a:tabLst>
            </a:pPr>
            <a:r>
              <a:rPr lang="en-GB" sz="24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domestic, family and personal</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75"/>
              </a:spcAft>
              <a:buSzPts val="1000"/>
              <a:buFont typeface="Symbol" pitchFamily="2" charset="2"/>
              <a:buChar char=""/>
              <a:tabLst>
                <a:tab pos="457200" algn="l"/>
              </a:tabLst>
            </a:pPr>
            <a:r>
              <a:rPr lang="en-GB" sz="24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suitability of living accommodation</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75"/>
              </a:spcAft>
              <a:buSzPts val="1000"/>
              <a:buFont typeface="Symbol" pitchFamily="2" charset="2"/>
              <a:buChar char=""/>
              <a:tabLst>
                <a:tab pos="457200" algn="l"/>
              </a:tabLst>
            </a:pPr>
            <a:r>
              <a:rPr lang="en-GB" sz="24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the individual’s contribution to society</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8AA8339B-FDAD-4815-B2E7-7D865642C3F3}"/>
              </a:ext>
            </a:extLst>
          </p:cNvPr>
          <p:cNvSpPr txBox="1"/>
          <p:nvPr/>
        </p:nvSpPr>
        <p:spPr>
          <a:xfrm>
            <a:off x="138435" y="162560"/>
            <a:ext cx="11440160" cy="646331"/>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cs typeface="Arial" panose="020B0604020202020204" pitchFamily="34" charset="0"/>
              </a:rPr>
              <a:t>It is a good idea to demonstrate our consideration of a persons wellbeing in our best interest decision. So in relation to the question in hand how did we consider and demonstrate the following:</a:t>
            </a:r>
          </a:p>
        </p:txBody>
      </p:sp>
    </p:spTree>
    <p:extLst>
      <p:ext uri="{BB962C8B-B14F-4D97-AF65-F5344CB8AC3E}">
        <p14:creationId xmlns:p14="http://schemas.microsoft.com/office/powerpoint/2010/main" val="415687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8902B-1E86-4724-B5CA-F7F6E71D7DAC}"/>
              </a:ext>
            </a:extLst>
          </p:cNvPr>
          <p:cNvSpPr>
            <a:spLocks noGrp="1"/>
          </p:cNvSpPr>
          <p:nvPr>
            <p:ph type="title"/>
          </p:nvPr>
        </p:nvSpPr>
        <p:spPr/>
        <p:txBody>
          <a:bodyPr/>
          <a:lstStyle/>
          <a:p>
            <a:r>
              <a:rPr lang="en-GB" dirty="0"/>
              <a:t>Right to private life includes the right to make autonomous decisions</a:t>
            </a:r>
          </a:p>
        </p:txBody>
      </p:sp>
      <p:sp>
        <p:nvSpPr>
          <p:cNvPr id="5" name="Content Placeholder 4">
            <a:extLst>
              <a:ext uri="{FF2B5EF4-FFF2-40B4-BE49-F238E27FC236}">
                <a16:creationId xmlns:a16="http://schemas.microsoft.com/office/drawing/2014/main" id="{17609D1D-37F9-4A15-8B67-55EC1BB31979}"/>
              </a:ext>
            </a:extLst>
          </p:cNvPr>
          <p:cNvSpPr>
            <a:spLocks noGrp="1"/>
          </p:cNvSpPr>
          <p:nvPr>
            <p:ph sz="half" idx="1"/>
          </p:nvPr>
        </p:nvSpPr>
        <p:spPr/>
        <p:txBody>
          <a:bodyPr>
            <a:normAutofit fontScale="85000" lnSpcReduction="10000"/>
          </a:bodyPr>
          <a:lstStyle/>
          <a:p>
            <a:pPr marL="0" indent="0">
              <a:buNone/>
            </a:pPr>
            <a:r>
              <a:rPr lang="en-GB" dirty="0"/>
              <a:t>Can you imagine that one day someone decides that you are not in charge of your own life and you are not able to make decisions for yourself. Others begin to make decisions for you and you are unaware of when you can make decisions and when other can make decisions for you. </a:t>
            </a:r>
            <a:r>
              <a:rPr lang="en-GB"/>
              <a:t>This </a:t>
            </a:r>
            <a:r>
              <a:rPr lang="en-GB" dirty="0"/>
              <a:t>includes medical testing and treatment. How scary might that feel. The Human Rights Act tells us that we must justify taking away a persons right to make decisions for themselves in the form of a capacity assessment and a best interest decision. </a:t>
            </a:r>
          </a:p>
        </p:txBody>
      </p:sp>
      <p:pic>
        <p:nvPicPr>
          <p:cNvPr id="7" name="Content Placeholder 6">
            <a:extLst>
              <a:ext uri="{FF2B5EF4-FFF2-40B4-BE49-F238E27FC236}">
                <a16:creationId xmlns:a16="http://schemas.microsoft.com/office/drawing/2014/main" id="{7C49A547-1A9A-4D14-A538-E873C64DEA31}"/>
              </a:ext>
            </a:extLst>
          </p:cNvPr>
          <p:cNvPicPr>
            <a:picLocks noGrp="1" noChangeAspect="1"/>
          </p:cNvPicPr>
          <p:nvPr>
            <p:ph sz="half" idx="2"/>
          </p:nvPr>
        </p:nvPicPr>
        <p:blipFill>
          <a:blip r:embed="rId2"/>
          <a:stretch>
            <a:fillRect/>
          </a:stretch>
        </p:blipFill>
        <p:spPr>
          <a:xfrm>
            <a:off x="6391275" y="1989145"/>
            <a:ext cx="4743450" cy="4082298"/>
          </a:xfrm>
          <a:prstGeom prst="rect">
            <a:avLst/>
          </a:prstGeom>
        </p:spPr>
      </p:pic>
    </p:spTree>
    <p:extLst>
      <p:ext uri="{BB962C8B-B14F-4D97-AF65-F5344CB8AC3E}">
        <p14:creationId xmlns:p14="http://schemas.microsoft.com/office/powerpoint/2010/main" val="3451792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952F-87C5-4AA1-8122-EABBFAB65C47}"/>
              </a:ext>
            </a:extLst>
          </p:cNvPr>
          <p:cNvSpPr>
            <a:spLocks noGrp="1"/>
          </p:cNvSpPr>
          <p:nvPr>
            <p:ph type="title"/>
          </p:nvPr>
        </p:nvSpPr>
        <p:spPr/>
        <p:txBody>
          <a:bodyPr/>
          <a:lstStyle/>
          <a:p>
            <a:r>
              <a:rPr lang="en-GB" dirty="0"/>
              <a:t>Lets explore the best interest decision and then consider key points</a:t>
            </a:r>
          </a:p>
        </p:txBody>
      </p:sp>
      <p:sp>
        <p:nvSpPr>
          <p:cNvPr id="3" name="Content Placeholder 2">
            <a:extLst>
              <a:ext uri="{FF2B5EF4-FFF2-40B4-BE49-F238E27FC236}">
                <a16:creationId xmlns:a16="http://schemas.microsoft.com/office/drawing/2014/main" id="{AEAF8757-467B-41D1-A699-110D7A88E945}"/>
              </a:ext>
            </a:extLst>
          </p:cNvPr>
          <p:cNvSpPr>
            <a:spLocks noGrp="1"/>
          </p:cNvSpPr>
          <p:nvPr>
            <p:ph idx="1"/>
          </p:nvPr>
        </p:nvSpPr>
        <p:spPr>
          <a:solidFill>
            <a:schemeClr val="accent4">
              <a:lumMod val="20000"/>
              <a:lumOff val="80000"/>
            </a:schemeClr>
          </a:solidFill>
        </p:spPr>
        <p:txBody>
          <a:bodyPr>
            <a:normAutofit fontScale="92500" lnSpcReduction="20000"/>
          </a:bodyPr>
          <a:lstStyle/>
          <a:p>
            <a:r>
              <a:rPr lang="en-GB" dirty="0"/>
              <a:t>Each outcome will be different</a:t>
            </a:r>
          </a:p>
          <a:p>
            <a:r>
              <a:rPr lang="en-GB" dirty="0"/>
              <a:t>We can not have the same recording in capacity assessments and best interest decisions they MUST be specific to the individual. If not this will be heavily criticised by CQC – no cutting and pasting</a:t>
            </a:r>
          </a:p>
          <a:p>
            <a:r>
              <a:rPr lang="en-GB" dirty="0"/>
              <a:t>You will need to ensure that you are clear about the local restrictions and guidance in place and what this means for the people that you support before you begin the capacity assessment and best interest decision.</a:t>
            </a:r>
          </a:p>
          <a:p>
            <a:r>
              <a:rPr lang="en-GB" dirty="0"/>
              <a:t>You will need to ensure that you have demonstrated that you have tried to communicate this to the person in the best way possible</a:t>
            </a:r>
          </a:p>
          <a:p>
            <a:r>
              <a:rPr lang="en-GB" dirty="0"/>
              <a:t>The assessment is only valid at that point in time. If something changes for example the lockdown situation you may need to revisit the assessment and best interest process. </a:t>
            </a:r>
          </a:p>
          <a:p>
            <a:endParaRPr lang="en-GB" dirty="0"/>
          </a:p>
          <a:p>
            <a:endParaRPr lang="en-GB" dirty="0"/>
          </a:p>
        </p:txBody>
      </p:sp>
    </p:spTree>
    <p:extLst>
      <p:ext uri="{BB962C8B-B14F-4D97-AF65-F5344CB8AC3E}">
        <p14:creationId xmlns:p14="http://schemas.microsoft.com/office/powerpoint/2010/main" val="294421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0664-9E19-4863-9F56-DD50FA6BAF7F}"/>
              </a:ext>
            </a:extLst>
          </p:cNvPr>
          <p:cNvSpPr>
            <a:spLocks noGrp="1"/>
          </p:cNvSpPr>
          <p:nvPr>
            <p:ph type="title"/>
          </p:nvPr>
        </p:nvSpPr>
        <p:spPr/>
        <p:txBody>
          <a:bodyPr/>
          <a:lstStyle/>
          <a:p>
            <a:r>
              <a:rPr lang="en-GB" dirty="0"/>
              <a:t>Human Rights is foundation legislation</a:t>
            </a:r>
          </a:p>
        </p:txBody>
      </p:sp>
      <p:pic>
        <p:nvPicPr>
          <p:cNvPr id="5" name="Content Placeholder 4">
            <a:extLst>
              <a:ext uri="{FF2B5EF4-FFF2-40B4-BE49-F238E27FC236}">
                <a16:creationId xmlns:a16="http://schemas.microsoft.com/office/drawing/2014/main" id="{02D5BCFB-F8D1-466E-9383-51C6F44A26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132" y="1690688"/>
            <a:ext cx="6850815" cy="4351338"/>
          </a:xfrm>
        </p:spPr>
      </p:pic>
      <p:sp>
        <p:nvSpPr>
          <p:cNvPr id="6" name="TextBox 5">
            <a:extLst>
              <a:ext uri="{FF2B5EF4-FFF2-40B4-BE49-F238E27FC236}">
                <a16:creationId xmlns:a16="http://schemas.microsoft.com/office/drawing/2014/main" id="{B4CC12AB-6406-4F35-BCC1-F73138B1CD52}"/>
              </a:ext>
            </a:extLst>
          </p:cNvPr>
          <p:cNvSpPr txBox="1"/>
          <p:nvPr/>
        </p:nvSpPr>
        <p:spPr>
          <a:xfrm>
            <a:off x="8082255" y="1905506"/>
            <a:ext cx="3640265"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We must always balance decision making with Human Rights. We can not violate a persons Human Rights who does not understand enough to make an informed choice. </a:t>
            </a:r>
          </a:p>
        </p:txBody>
      </p:sp>
    </p:spTree>
    <p:extLst>
      <p:ext uri="{BB962C8B-B14F-4D97-AF65-F5344CB8AC3E}">
        <p14:creationId xmlns:p14="http://schemas.microsoft.com/office/powerpoint/2010/main" val="109052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1CC3-33FF-4678-9DB5-E707E2D72EE2}"/>
              </a:ext>
            </a:extLst>
          </p:cNvPr>
          <p:cNvSpPr>
            <a:spLocks noGrp="1"/>
          </p:cNvSpPr>
          <p:nvPr>
            <p:ph type="title"/>
          </p:nvPr>
        </p:nvSpPr>
        <p:spPr>
          <a:solidFill>
            <a:schemeClr val="accent6">
              <a:lumMod val="20000"/>
              <a:lumOff val="80000"/>
            </a:schemeClr>
          </a:solidFill>
        </p:spPr>
        <p:txBody>
          <a:bodyPr/>
          <a:lstStyle/>
          <a:p>
            <a:r>
              <a:rPr lang="en-GB" b="1" u="sng" dirty="0"/>
              <a:t>The assumption of capacity </a:t>
            </a:r>
            <a:r>
              <a:rPr lang="en-GB" b="1" dirty="0"/>
              <a:t>– the person is the decision maker</a:t>
            </a:r>
          </a:p>
        </p:txBody>
      </p:sp>
      <p:sp>
        <p:nvSpPr>
          <p:cNvPr id="3" name="Content Placeholder 2">
            <a:extLst>
              <a:ext uri="{FF2B5EF4-FFF2-40B4-BE49-F238E27FC236}">
                <a16:creationId xmlns:a16="http://schemas.microsoft.com/office/drawing/2014/main" id="{9F444074-E5C8-449B-8AF2-D0E8A53E5095}"/>
              </a:ext>
            </a:extLst>
          </p:cNvPr>
          <p:cNvSpPr>
            <a:spLocks noGrp="1"/>
          </p:cNvSpPr>
          <p:nvPr>
            <p:ph idx="1"/>
          </p:nvPr>
        </p:nvSpPr>
        <p:spPr/>
        <p:txBody>
          <a:bodyPr>
            <a:normAutofit lnSpcReduction="10000"/>
          </a:bodyPr>
          <a:lstStyle/>
          <a:p>
            <a:pPr marL="0" indent="0">
              <a:buNone/>
            </a:pPr>
            <a:r>
              <a:rPr lang="en-GB" dirty="0"/>
              <a:t>The law says that we must assume capacity unless there is reason to suspect otherwise. What might those reasons be? </a:t>
            </a:r>
          </a:p>
          <a:p>
            <a:pPr marL="0" indent="0">
              <a:buNone/>
            </a:pPr>
            <a:endParaRPr lang="en-GB" dirty="0"/>
          </a:p>
          <a:p>
            <a:pPr marL="0" indent="0">
              <a:buNone/>
            </a:pPr>
            <a:r>
              <a:rPr lang="en-GB" dirty="0"/>
              <a:t>If we say that the person (Within our service) has capacity to make a particular decision and something goes wrong (In relation to the decision made), who is responsible for the consequences of the decision?</a:t>
            </a:r>
          </a:p>
          <a:p>
            <a:pPr marL="0" indent="0">
              <a:buNone/>
            </a:pPr>
            <a:endParaRPr lang="en-GB" dirty="0"/>
          </a:p>
          <a:p>
            <a:pPr marL="0" indent="0">
              <a:buNone/>
            </a:pPr>
            <a:r>
              <a:rPr lang="en-GB" dirty="0"/>
              <a:t>For this reason we may choose to record a capacity assessment if we believe someone might challenge that assessment. </a:t>
            </a:r>
          </a:p>
        </p:txBody>
      </p:sp>
    </p:spTree>
    <p:extLst>
      <p:ext uri="{BB962C8B-B14F-4D97-AF65-F5344CB8AC3E}">
        <p14:creationId xmlns:p14="http://schemas.microsoft.com/office/powerpoint/2010/main" val="191263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0976-2F23-49C2-800E-34992040798C}"/>
              </a:ext>
            </a:extLst>
          </p:cNvPr>
          <p:cNvSpPr>
            <a:spLocks noGrp="1"/>
          </p:cNvSpPr>
          <p:nvPr>
            <p:ph type="title"/>
          </p:nvPr>
        </p:nvSpPr>
        <p:spPr>
          <a:solidFill>
            <a:schemeClr val="accent6">
              <a:lumMod val="20000"/>
              <a:lumOff val="80000"/>
            </a:schemeClr>
          </a:solidFill>
        </p:spPr>
        <p:txBody>
          <a:bodyPr/>
          <a:lstStyle/>
          <a:p>
            <a:r>
              <a:rPr lang="en-GB" dirty="0"/>
              <a:t>People should receive support to help them to make their own decisions </a:t>
            </a:r>
          </a:p>
        </p:txBody>
      </p:sp>
      <p:pic>
        <p:nvPicPr>
          <p:cNvPr id="6" name="Content Placeholder 5">
            <a:extLst>
              <a:ext uri="{FF2B5EF4-FFF2-40B4-BE49-F238E27FC236}">
                <a16:creationId xmlns:a16="http://schemas.microsoft.com/office/drawing/2014/main" id="{7ACAB2CF-F01D-4A21-8F51-0039B79AFFD3}"/>
              </a:ext>
            </a:extLst>
          </p:cNvPr>
          <p:cNvPicPr>
            <a:picLocks noGrp="1" noChangeAspect="1"/>
          </p:cNvPicPr>
          <p:nvPr>
            <p:ph sz="half" idx="1"/>
          </p:nvPr>
        </p:nvPicPr>
        <p:blipFill>
          <a:blip r:embed="rId2"/>
          <a:stretch>
            <a:fillRect/>
          </a:stretch>
        </p:blipFill>
        <p:spPr>
          <a:xfrm>
            <a:off x="456839" y="1690688"/>
            <a:ext cx="6151976" cy="4522685"/>
          </a:xfrm>
          <a:prstGeom prst="rect">
            <a:avLst/>
          </a:prstGeom>
        </p:spPr>
      </p:pic>
      <p:sp>
        <p:nvSpPr>
          <p:cNvPr id="5" name="Content Placeholder 4">
            <a:extLst>
              <a:ext uri="{FF2B5EF4-FFF2-40B4-BE49-F238E27FC236}">
                <a16:creationId xmlns:a16="http://schemas.microsoft.com/office/drawing/2014/main" id="{467EACB4-5A97-4815-BBF8-D72855C7562A}"/>
              </a:ext>
            </a:extLst>
          </p:cNvPr>
          <p:cNvSpPr>
            <a:spLocks noGrp="1"/>
          </p:cNvSpPr>
          <p:nvPr>
            <p:ph sz="half" idx="2"/>
          </p:nvPr>
        </p:nvSpPr>
        <p:spPr>
          <a:xfrm>
            <a:off x="6886168" y="1825625"/>
            <a:ext cx="4467631" cy="4351338"/>
          </a:xfrm>
        </p:spPr>
        <p:txBody>
          <a:bodyPr>
            <a:normAutofit fontScale="85000" lnSpcReduction="20000"/>
          </a:bodyPr>
          <a:lstStyle/>
          <a:p>
            <a:pPr marL="0" indent="0">
              <a:buNone/>
            </a:pPr>
            <a:r>
              <a:rPr lang="en-GB" dirty="0"/>
              <a:t>No matter how disabled a person is they deserve your best attempt to get them to understand something explained in the best way possible for them. The law requires you to demonstrate how you have attempted to help the person to understand and why that was the best method. We also need to recognise things like the best form of communication, the best place, best time of day, when the person feels the most safe and secure, who might be best to communicate with the person. </a:t>
            </a:r>
          </a:p>
        </p:txBody>
      </p:sp>
    </p:spTree>
    <p:extLst>
      <p:ext uri="{BB962C8B-B14F-4D97-AF65-F5344CB8AC3E}">
        <p14:creationId xmlns:p14="http://schemas.microsoft.com/office/powerpoint/2010/main" val="158633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91544" y="-99392"/>
            <a:ext cx="8229600" cy="1143000"/>
          </a:xfrm>
        </p:spPr>
        <p:txBody>
          <a:bodyPr/>
          <a:lstStyle/>
          <a:p>
            <a:r>
              <a:rPr lang="en-GB" altLang="en-US" dirty="0"/>
              <a:t>Consent to Treatment</a:t>
            </a:r>
          </a:p>
        </p:txBody>
      </p:sp>
      <p:sp>
        <p:nvSpPr>
          <p:cNvPr id="4099" name="Content Placeholder 2"/>
          <p:cNvSpPr>
            <a:spLocks noGrp="1"/>
          </p:cNvSpPr>
          <p:nvPr>
            <p:ph idx="1"/>
          </p:nvPr>
        </p:nvSpPr>
        <p:spPr>
          <a:xfrm>
            <a:off x="501926" y="1124747"/>
            <a:ext cx="5009322" cy="5098067"/>
          </a:xfrm>
          <a:solidFill>
            <a:schemeClr val="accent6">
              <a:lumMod val="20000"/>
              <a:lumOff val="80000"/>
            </a:schemeClr>
          </a:solidFill>
        </p:spPr>
        <p:txBody>
          <a:bodyPr>
            <a:normAutofit fontScale="92500" lnSpcReduction="20000"/>
          </a:bodyPr>
          <a:lstStyle/>
          <a:p>
            <a:pPr marL="0" indent="0">
              <a:buNone/>
            </a:pPr>
            <a:r>
              <a:rPr lang="en-GB" altLang="en-US" dirty="0"/>
              <a:t>If a person is considered to have capacity to make a decision they are responsible for the consequences of that decision, not service providers or others. You must make sure that the person fully understood the decision that they were making and the consequences of their chosen actions or choices.</a:t>
            </a:r>
          </a:p>
          <a:p>
            <a:pPr marL="0" indent="0">
              <a:buNone/>
            </a:pPr>
            <a:r>
              <a:rPr lang="en-GB" altLang="en-US" b="1" dirty="0"/>
              <a:t>The first thing that you need to do in any capacity assessment is work out for that individual at that time, in that situation what would they need to know to make an informed decision. </a:t>
            </a:r>
          </a:p>
          <a:p>
            <a:pPr marL="0" indent="0">
              <a:buNone/>
            </a:pPr>
            <a:endParaRPr lang="en-GB" altLang="en-US" dirty="0"/>
          </a:p>
        </p:txBody>
      </p:sp>
      <p:graphicFrame>
        <p:nvGraphicFramePr>
          <p:cNvPr id="2" name="Diagram 1">
            <a:extLst>
              <a:ext uri="{FF2B5EF4-FFF2-40B4-BE49-F238E27FC236}">
                <a16:creationId xmlns:a16="http://schemas.microsoft.com/office/drawing/2014/main" id="{A6FDFFD4-1FDB-4789-BAE6-1272D94667EC}"/>
              </a:ext>
            </a:extLst>
          </p:cNvPr>
          <p:cNvGraphicFramePr/>
          <p:nvPr>
            <p:extLst>
              <p:ext uri="{D42A27DB-BD31-4B8C-83A1-F6EECF244321}">
                <p14:modId xmlns:p14="http://schemas.microsoft.com/office/powerpoint/2010/main" val="1681458858"/>
              </p:ext>
            </p:extLst>
          </p:nvPr>
        </p:nvGraphicFramePr>
        <p:xfrm>
          <a:off x="4472056" y="80414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70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D1EC-04A5-4E06-B66B-A0AAB4757090}"/>
              </a:ext>
            </a:extLst>
          </p:cNvPr>
          <p:cNvSpPr>
            <a:spLocks noGrp="1"/>
          </p:cNvSpPr>
          <p:nvPr>
            <p:ph type="title"/>
          </p:nvPr>
        </p:nvSpPr>
        <p:spPr>
          <a:solidFill>
            <a:schemeClr val="accent6">
              <a:lumMod val="20000"/>
              <a:lumOff val="80000"/>
            </a:schemeClr>
          </a:solidFill>
        </p:spPr>
        <p:txBody>
          <a:bodyPr/>
          <a:lstStyle/>
          <a:p>
            <a:r>
              <a:rPr lang="en-GB" dirty="0"/>
              <a:t>Have those discussions with the person and write down their responses</a:t>
            </a:r>
          </a:p>
        </p:txBody>
      </p:sp>
      <p:sp>
        <p:nvSpPr>
          <p:cNvPr id="3" name="Content Placeholder 2">
            <a:extLst>
              <a:ext uri="{FF2B5EF4-FFF2-40B4-BE49-F238E27FC236}">
                <a16:creationId xmlns:a16="http://schemas.microsoft.com/office/drawing/2014/main" id="{1E76885D-C04F-4C1D-8DB0-607F7F51D69B}"/>
              </a:ext>
            </a:extLst>
          </p:cNvPr>
          <p:cNvSpPr>
            <a:spLocks noGrp="1"/>
          </p:cNvSpPr>
          <p:nvPr>
            <p:ph idx="1"/>
          </p:nvPr>
        </p:nvSpPr>
        <p:spPr>
          <a:xfrm>
            <a:off x="394362" y="1825624"/>
            <a:ext cx="11562176" cy="4917533"/>
          </a:xfrm>
        </p:spPr>
        <p:txBody>
          <a:bodyPr>
            <a:normAutofit fontScale="85000" lnSpcReduction="20000"/>
          </a:bodyPr>
          <a:lstStyle/>
          <a:p>
            <a:r>
              <a:rPr lang="en-GB" dirty="0"/>
              <a:t>When watching the video about testing we tried to engage her in recognising the swab test and indicating where it would go whilst she was watching the video. When Sarah is </a:t>
            </a:r>
            <a:r>
              <a:rPr lang="en-GB" dirty="0" err="1"/>
              <a:t>enagaged</a:t>
            </a:r>
            <a:r>
              <a:rPr lang="en-GB" dirty="0"/>
              <a:t> and understands something she will give eye contact and point to the things mentioned at the time mentioned. Sarah would not give eye contact and continued to play with her blanket. </a:t>
            </a:r>
            <a:r>
              <a:rPr lang="en-GB" dirty="0" err="1"/>
              <a:t>Satah</a:t>
            </a:r>
            <a:r>
              <a:rPr lang="en-GB" dirty="0"/>
              <a:t> usually </a:t>
            </a:r>
            <a:r>
              <a:rPr lang="en-GB" dirty="0" err="1"/>
              <a:t>doies</a:t>
            </a:r>
            <a:r>
              <a:rPr lang="en-GB" dirty="0"/>
              <a:t> this when she feels uncomfortable about something</a:t>
            </a:r>
          </a:p>
          <a:p>
            <a:r>
              <a:rPr lang="en-GB" dirty="0"/>
              <a:t>When talking to George about the virus George said that he had a been watching the television and he saw that all over the world people are dying from the virus. George was given a sample test kit and we demonstrated where the test would go. George wasn’t keen on having the swab in his throat but said that he wanted to get out to the pub each week and if he could do that he would take the test. We told George that if he didn’t have the virus at the moment he could go to the pub. We showed a video about how this might change if further restrictions were put in place. George said that he didn’t want restrictions because they hurt him. We explained that these were different restrictions. George understood about the virus, he recognised how to take the test but could not understand fully the consequences of having or not having the test. He became anxious when restrictions were mentioned as he had previously in a secure hospital experienced unnecessary restraint that staff called restrictions. </a:t>
            </a:r>
          </a:p>
        </p:txBody>
      </p:sp>
    </p:spTree>
    <p:extLst>
      <p:ext uri="{BB962C8B-B14F-4D97-AF65-F5344CB8AC3E}">
        <p14:creationId xmlns:p14="http://schemas.microsoft.com/office/powerpoint/2010/main" val="211064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945B3C-DACF-43A9-B579-1D7278ABAB45}"/>
              </a:ext>
            </a:extLst>
          </p:cNvPr>
          <p:cNvPicPr>
            <a:picLocks noChangeAspect="1"/>
          </p:cNvPicPr>
          <p:nvPr/>
        </p:nvPicPr>
        <p:blipFill>
          <a:blip r:embed="rId2"/>
          <a:stretch>
            <a:fillRect/>
          </a:stretch>
        </p:blipFill>
        <p:spPr>
          <a:xfrm>
            <a:off x="740286" y="317395"/>
            <a:ext cx="10572750" cy="1733550"/>
          </a:xfrm>
          <a:prstGeom prst="rect">
            <a:avLst/>
          </a:prstGeom>
        </p:spPr>
      </p:pic>
      <p:sp>
        <p:nvSpPr>
          <p:cNvPr id="3" name="TextBox 2">
            <a:extLst>
              <a:ext uri="{FF2B5EF4-FFF2-40B4-BE49-F238E27FC236}">
                <a16:creationId xmlns:a16="http://schemas.microsoft.com/office/drawing/2014/main" id="{92B4B067-6873-4B23-9A3C-09F49A80DBD4}"/>
              </a:ext>
            </a:extLst>
          </p:cNvPr>
          <p:cNvSpPr txBox="1"/>
          <p:nvPr/>
        </p:nvSpPr>
        <p:spPr>
          <a:xfrm>
            <a:off x="875397" y="2448512"/>
            <a:ext cx="10093069" cy="2554545"/>
          </a:xfrm>
          <a:prstGeom prst="rect">
            <a:avLst/>
          </a:prstGeom>
          <a:solidFill>
            <a:schemeClr val="accent4">
              <a:lumMod val="20000"/>
              <a:lumOff val="80000"/>
            </a:schemeClr>
          </a:solidFill>
        </p:spPr>
        <p:txBody>
          <a:bodyPr wrap="square" rtlCol="0">
            <a:spAutoFit/>
          </a:bodyPr>
          <a:lstStyle/>
          <a:p>
            <a:r>
              <a:rPr lang="en-GB" sz="2000" dirty="0"/>
              <a:t>People often make mistakes in this box by pre-empting the outcome of the capacity assessment or identifying what they want to happen:</a:t>
            </a:r>
          </a:p>
          <a:p>
            <a:pPr marL="342900" indent="-342900">
              <a:buFont typeface="Arial" panose="020B0604020202020204" pitchFamily="34" charset="0"/>
              <a:buChar char="•"/>
            </a:pPr>
            <a:r>
              <a:rPr lang="en-GB" sz="2000" dirty="0"/>
              <a:t>For Jo to have a COVID test</a:t>
            </a:r>
          </a:p>
          <a:p>
            <a:pPr marL="342900" indent="-342900">
              <a:buFont typeface="Arial" panose="020B0604020202020204" pitchFamily="34" charset="0"/>
              <a:buChar char="•"/>
            </a:pPr>
            <a:r>
              <a:rPr lang="en-GB" sz="2000" dirty="0"/>
              <a:t>For Jo to be supported to have the nasal test because a member of staff tested positive</a:t>
            </a:r>
          </a:p>
          <a:p>
            <a:pPr marL="342900" indent="-342900">
              <a:buFont typeface="Arial" panose="020B0604020202020204" pitchFamily="34" charset="0"/>
              <a:buChar char="•"/>
            </a:pPr>
            <a:endParaRPr lang="en-GB" sz="2000" dirty="0"/>
          </a:p>
          <a:p>
            <a:r>
              <a:rPr lang="en-GB" sz="2000" dirty="0"/>
              <a:t>This does not demonstrate us respecting a persons right to make decisions for themselves because we are deciding the outcome before we have had a chance to discover and determine whether they can make the decision including the right to make unwise decisions. </a:t>
            </a:r>
          </a:p>
        </p:txBody>
      </p:sp>
    </p:spTree>
    <p:extLst>
      <p:ext uri="{BB962C8B-B14F-4D97-AF65-F5344CB8AC3E}">
        <p14:creationId xmlns:p14="http://schemas.microsoft.com/office/powerpoint/2010/main" val="302954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8AAFA7-AD78-4B5D-98E8-44F8B8B19425}"/>
              </a:ext>
            </a:extLst>
          </p:cNvPr>
          <p:cNvPicPr>
            <a:picLocks noChangeAspect="1"/>
          </p:cNvPicPr>
          <p:nvPr/>
        </p:nvPicPr>
        <p:blipFill>
          <a:blip r:embed="rId2"/>
          <a:stretch>
            <a:fillRect/>
          </a:stretch>
        </p:blipFill>
        <p:spPr>
          <a:xfrm>
            <a:off x="516697" y="355652"/>
            <a:ext cx="10629900" cy="2905125"/>
          </a:xfrm>
          <a:prstGeom prst="rect">
            <a:avLst/>
          </a:prstGeom>
        </p:spPr>
      </p:pic>
      <p:sp>
        <p:nvSpPr>
          <p:cNvPr id="3" name="TextBox 2">
            <a:extLst>
              <a:ext uri="{FF2B5EF4-FFF2-40B4-BE49-F238E27FC236}">
                <a16:creationId xmlns:a16="http://schemas.microsoft.com/office/drawing/2014/main" id="{EE82B027-5B93-4F75-96AF-23C3A1A613A9}"/>
              </a:ext>
            </a:extLst>
          </p:cNvPr>
          <p:cNvSpPr txBox="1"/>
          <p:nvPr/>
        </p:nvSpPr>
        <p:spPr>
          <a:xfrm>
            <a:off x="849395" y="3718271"/>
            <a:ext cx="10054067" cy="2677656"/>
          </a:xfrm>
          <a:prstGeom prst="rect">
            <a:avLst/>
          </a:prstGeom>
          <a:solidFill>
            <a:schemeClr val="accent4">
              <a:lumMod val="20000"/>
              <a:lumOff val="80000"/>
            </a:schemeClr>
          </a:solidFill>
        </p:spPr>
        <p:txBody>
          <a:bodyPr wrap="square" rtlCol="0">
            <a:spAutoFit/>
          </a:bodyPr>
          <a:lstStyle/>
          <a:p>
            <a:r>
              <a:rPr lang="en-GB" sz="2400" dirty="0">
                <a:latin typeface="Arial" panose="020B0604020202020204" pitchFamily="34" charset="0"/>
                <a:cs typeface="Arial" panose="020B0604020202020204" pitchFamily="34" charset="0"/>
              </a:rPr>
              <a:t>We must consider the person to be lacking capacity as a result of the impairment of the brain function or mind. Each aspect of the capacity assessment relates to the diagnosis: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Is a person unable to understand parts of the decision to be made because of this impairment of the brain function or mind?</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Is the person unable to retain information as a result of this impairment of the brain function or mind? etc</a:t>
            </a:r>
          </a:p>
        </p:txBody>
      </p:sp>
    </p:spTree>
    <p:extLst>
      <p:ext uri="{BB962C8B-B14F-4D97-AF65-F5344CB8AC3E}">
        <p14:creationId xmlns:p14="http://schemas.microsoft.com/office/powerpoint/2010/main" val="63088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A3B3-DA1E-4C1B-B86D-E89DC099F368}"/>
              </a:ext>
            </a:extLst>
          </p:cNvPr>
          <p:cNvSpPr>
            <a:spLocks noGrp="1"/>
          </p:cNvSpPr>
          <p:nvPr>
            <p:ph type="title"/>
          </p:nvPr>
        </p:nvSpPr>
        <p:spPr/>
        <p:txBody>
          <a:bodyPr/>
          <a:lstStyle/>
          <a:p>
            <a:r>
              <a:rPr lang="en-GB" dirty="0"/>
              <a:t>The diagnostic element of the test: How the functional element of the test relates. </a:t>
            </a:r>
          </a:p>
        </p:txBody>
      </p:sp>
      <p:pic>
        <p:nvPicPr>
          <p:cNvPr id="4" name="Content Placeholder 3">
            <a:extLst>
              <a:ext uri="{FF2B5EF4-FFF2-40B4-BE49-F238E27FC236}">
                <a16:creationId xmlns:a16="http://schemas.microsoft.com/office/drawing/2014/main" id="{BCA97CFD-BAA3-456B-B8E1-E04A37263DE7}"/>
              </a:ext>
            </a:extLst>
          </p:cNvPr>
          <p:cNvPicPr>
            <a:picLocks noGrp="1" noChangeAspect="1"/>
          </p:cNvPicPr>
          <p:nvPr>
            <p:ph idx="1"/>
          </p:nvPr>
        </p:nvPicPr>
        <p:blipFill>
          <a:blip r:embed="rId2"/>
          <a:stretch>
            <a:fillRect/>
          </a:stretch>
        </p:blipFill>
        <p:spPr>
          <a:xfrm>
            <a:off x="762822" y="1795145"/>
            <a:ext cx="5333178" cy="4351338"/>
          </a:xfrm>
          <a:prstGeom prst="rect">
            <a:avLst/>
          </a:prstGeom>
        </p:spPr>
      </p:pic>
      <p:sp>
        <p:nvSpPr>
          <p:cNvPr id="5" name="TextBox 4">
            <a:extLst>
              <a:ext uri="{FF2B5EF4-FFF2-40B4-BE49-F238E27FC236}">
                <a16:creationId xmlns:a16="http://schemas.microsoft.com/office/drawing/2014/main" id="{4057B839-AE14-4A1E-B09E-AA670566A840}"/>
              </a:ext>
            </a:extLst>
          </p:cNvPr>
          <p:cNvSpPr txBox="1"/>
          <p:nvPr/>
        </p:nvSpPr>
        <p:spPr>
          <a:xfrm>
            <a:off x="6096000" y="1930400"/>
            <a:ext cx="5679440" cy="4247317"/>
          </a:xfrm>
          <a:prstGeom prst="rect">
            <a:avLst/>
          </a:prstGeom>
          <a:solidFill>
            <a:schemeClr val="accent4">
              <a:lumMod val="20000"/>
              <a:lumOff val="80000"/>
            </a:schemeClr>
          </a:solidFill>
        </p:spPr>
        <p:txBody>
          <a:bodyPr wrap="square" rtlCol="0">
            <a:spAutoFit/>
          </a:bodyPr>
          <a:lstStyle/>
          <a:p>
            <a:r>
              <a:rPr lang="en-GB" dirty="0">
                <a:latin typeface="Arial" panose="020B0604020202020204" pitchFamily="34" charset="0"/>
                <a:cs typeface="Arial" panose="020B0604020202020204" pitchFamily="34" charset="0"/>
              </a:rPr>
              <a:t>Belle is quite a character and at the age of 87 nothing has changed. All her life Belle has been considered eccentric and to have a great sense of humour. Family tell us that she has always wandered off topic when talking. They laugh about how one conversation can last weeks as out of the blue she will return to the conversation days later adding to her story. Belle now has dementia and needs to make some important decisions about her place of residence. The Social Worker needs to consider whether Belle can retain the information. Each of the four boxes in the functional element of the capacity assessment must be as a result of the impairment of the brain function or mind. If the worker can not link the reason for straying from topic to Belles dementia what happens? </a:t>
            </a:r>
          </a:p>
        </p:txBody>
      </p:sp>
    </p:spTree>
    <p:extLst>
      <p:ext uri="{BB962C8B-B14F-4D97-AF65-F5344CB8AC3E}">
        <p14:creationId xmlns:p14="http://schemas.microsoft.com/office/powerpoint/2010/main" val="582975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1717</Words>
  <Application>Microsoft Office PowerPoint</Application>
  <PresentationFormat>Widescreen</PresentationFormat>
  <Paragraphs>77</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Calibri Light</vt:lpstr>
      <vt:lpstr>Symbol</vt:lpstr>
      <vt:lpstr>Office Theme</vt:lpstr>
      <vt:lpstr>Document</vt:lpstr>
      <vt:lpstr>Assessing a persons capacity to understand COVID testing and best interest decision making</vt:lpstr>
      <vt:lpstr>Right to private life includes the right to make autonomous decisions</vt:lpstr>
      <vt:lpstr>The assumption of capacity – the person is the decision maker</vt:lpstr>
      <vt:lpstr>People should receive support to help them to make their own decisions </vt:lpstr>
      <vt:lpstr>Consent to Treatment</vt:lpstr>
      <vt:lpstr>Have those discussions with the person and write down their responses</vt:lpstr>
      <vt:lpstr>PowerPoint Presentation</vt:lpstr>
      <vt:lpstr>PowerPoint Presentation</vt:lpstr>
      <vt:lpstr>The diagnostic element of the test: How the functional element of the test relates. </vt:lpstr>
      <vt:lpstr>Consent to Treatment</vt:lpstr>
      <vt:lpstr>PowerPoint Presentation</vt:lpstr>
      <vt:lpstr>The functional part of the assessment</vt:lpstr>
      <vt:lpstr>The functional part of the assessment</vt:lpstr>
      <vt:lpstr>PowerPoint Presentation</vt:lpstr>
      <vt:lpstr>PowerPoint Presentation</vt:lpstr>
      <vt:lpstr>PowerPoint Presentation</vt:lpstr>
      <vt:lpstr>PowerPoint Presentation</vt:lpstr>
      <vt:lpstr>Planning your best interest decision if the person is assessed as lacking capacity to make the decision about having a test</vt:lpstr>
      <vt:lpstr>PowerPoint Presentation</vt:lpstr>
      <vt:lpstr>Lets explore the best interest decision and then consider key points</vt:lpstr>
      <vt:lpstr>Human Rights is foundation legislation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 persons capacity to understand COVID testing and best interest decision making</dc:title>
  <dc:creator>Deborah Barnett</dc:creator>
  <cp:lastModifiedBy>Deborah Barnett</cp:lastModifiedBy>
  <cp:revision>10</cp:revision>
  <dcterms:created xsi:type="dcterms:W3CDTF">2020-10-28T09:09:12Z</dcterms:created>
  <dcterms:modified xsi:type="dcterms:W3CDTF">2020-10-28T13:45:12Z</dcterms:modified>
</cp:coreProperties>
</file>