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902" r:id="rId2"/>
  </p:sldMasterIdLst>
  <p:notesMasterIdLst>
    <p:notesMasterId r:id="rId13"/>
  </p:notesMasterIdLst>
  <p:sldIdLst>
    <p:sldId id="256" r:id="rId3"/>
    <p:sldId id="258" r:id="rId4"/>
    <p:sldId id="259" r:id="rId5"/>
    <p:sldId id="260" r:id="rId6"/>
    <p:sldId id="264" r:id="rId7"/>
    <p:sldId id="266" r:id="rId8"/>
    <p:sldId id="267" r:id="rId9"/>
    <p:sldId id="262" r:id="rId10"/>
    <p:sldId id="261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A0F81F3-4FDA-412D-A9A3-BD319D12FA8F}" type="doc">
      <dgm:prSet loTypeId="urn:microsoft.com/office/officeart/2005/8/layout/orgChart1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ED98C54E-049E-44BD-AADB-732BE6C8843D}">
      <dgm:prSet phldrT="[Text]"/>
      <dgm:spPr/>
      <dgm:t>
        <a:bodyPr/>
        <a:lstStyle/>
        <a:p>
          <a:r>
            <a:rPr lang="en-US"/>
            <a:t>Personalisation Development Manager</a:t>
          </a:r>
        </a:p>
      </dgm:t>
    </dgm:pt>
    <dgm:pt modelId="{E39363CA-5467-4CE2-9B8A-69E4EA2C9C53}" type="parTrans" cxnId="{BBC7DF4D-B5C4-4F61-A50F-5CDF4D43EC19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63945B1A-2DE2-4DE2-B55E-3A16AF30149F}" type="sibTrans" cxnId="{BBC7DF4D-B5C4-4F61-A50F-5CDF4D43EC19}">
      <dgm:prSet/>
      <dgm:spPr/>
      <dgm:t>
        <a:bodyPr/>
        <a:lstStyle/>
        <a:p>
          <a:endParaRPr lang="en-US"/>
        </a:p>
      </dgm:t>
    </dgm:pt>
    <dgm:pt modelId="{C4208E9A-BE80-4AE0-885E-EFA0548AB6F2}">
      <dgm:prSet phldrT="[Text]"/>
      <dgm:spPr/>
      <dgm:t>
        <a:bodyPr/>
        <a:lstStyle/>
        <a:p>
          <a:r>
            <a:rPr lang="en-US" dirty="0"/>
            <a:t>Service Manager - Contracts and </a:t>
          </a:r>
          <a:r>
            <a:rPr lang="en-US" dirty="0" smtClean="0"/>
            <a:t>Quality</a:t>
          </a:r>
          <a:endParaRPr lang="en-US" dirty="0">
            <a:solidFill>
              <a:sysClr val="windowText" lastClr="000000"/>
            </a:solidFill>
          </a:endParaRPr>
        </a:p>
      </dgm:t>
    </dgm:pt>
    <dgm:pt modelId="{8461303F-EAF9-4175-878B-37A87D5BA3EB}" type="parTrans" cxnId="{F3CFCFE8-E6FA-45E7-A5EF-2D0BFAB9F6F7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70FD38D2-FBDE-4842-9F81-67F784E3112B}" type="sibTrans" cxnId="{F3CFCFE8-E6FA-45E7-A5EF-2D0BFAB9F6F7}">
      <dgm:prSet/>
      <dgm:spPr/>
      <dgm:t>
        <a:bodyPr/>
        <a:lstStyle/>
        <a:p>
          <a:endParaRPr lang="en-US"/>
        </a:p>
      </dgm:t>
    </dgm:pt>
    <dgm:pt modelId="{7289F350-61C7-4633-ACB6-DBEFC2B6F626}">
      <dgm:prSet phldrT="[Text]"/>
      <dgm:spPr/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Senior Contract and </a:t>
          </a:r>
          <a:r>
            <a:rPr lang="en-US" dirty="0" smtClean="0">
              <a:solidFill>
                <a:sysClr val="windowText" lastClr="000000"/>
              </a:solidFill>
            </a:rPr>
            <a:t>Quality </a:t>
          </a:r>
          <a:r>
            <a:rPr lang="en-US" dirty="0">
              <a:solidFill>
                <a:sysClr val="windowText" lastClr="000000"/>
              </a:solidFill>
            </a:rPr>
            <a:t>Manager x2</a:t>
          </a:r>
        </a:p>
      </dgm:t>
    </dgm:pt>
    <dgm:pt modelId="{5D99C4EA-43F7-40D2-A8C8-DE6D2AC491C8}" type="parTrans" cxnId="{5707AC4F-FEA0-45A1-9A74-045B9F669A9A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945C9D78-7753-47CE-B4D7-BABAA7562C63}" type="sibTrans" cxnId="{5707AC4F-FEA0-45A1-9A74-045B9F669A9A}">
      <dgm:prSet/>
      <dgm:spPr/>
      <dgm:t>
        <a:bodyPr/>
        <a:lstStyle/>
        <a:p>
          <a:endParaRPr lang="en-US"/>
        </a:p>
      </dgm:t>
    </dgm:pt>
    <dgm:pt modelId="{A3474357-E5D2-4658-A7A4-7DA793B17F8D}">
      <dgm:prSet phldrT="[Text]"/>
      <dgm:spPr/>
      <dgm:t>
        <a:bodyPr/>
        <a:lstStyle/>
        <a:p>
          <a:r>
            <a:rPr lang="en-US"/>
            <a:t>Strategic Joint Commissioners x4</a:t>
          </a:r>
        </a:p>
      </dgm:t>
    </dgm:pt>
    <dgm:pt modelId="{830F052A-0E5E-494C-A96D-7218B8D9D0FE}" type="sibTrans" cxnId="{9389B637-0B26-4E1E-B170-770556F5B1C0}">
      <dgm:prSet/>
      <dgm:spPr/>
      <dgm:t>
        <a:bodyPr/>
        <a:lstStyle/>
        <a:p>
          <a:endParaRPr lang="en-US"/>
        </a:p>
      </dgm:t>
    </dgm:pt>
    <dgm:pt modelId="{8AA2E4C2-E485-4787-8FAA-13E31EB1748E}" type="parTrans" cxnId="{9389B637-0B26-4E1E-B170-770556F5B1C0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CE069545-889E-4DA5-A1AD-1AAC5B2446A2}">
      <dgm:prSet phldrT="[Text]"/>
      <dgm:spPr/>
      <dgm:t>
        <a:bodyPr/>
        <a:lstStyle/>
        <a:p>
          <a:r>
            <a:rPr lang="en-US"/>
            <a:t>Service Manager - Commissioning</a:t>
          </a:r>
        </a:p>
      </dgm:t>
    </dgm:pt>
    <dgm:pt modelId="{D957B6E0-BA97-4382-87C3-BA6BBAC5EA00}" type="sibTrans" cxnId="{4D1C8723-AD88-4D88-84D5-A249AC031E74}">
      <dgm:prSet/>
      <dgm:spPr/>
      <dgm:t>
        <a:bodyPr/>
        <a:lstStyle/>
        <a:p>
          <a:endParaRPr lang="en-US"/>
        </a:p>
      </dgm:t>
    </dgm:pt>
    <dgm:pt modelId="{7B4E57E4-5324-4677-B5EA-5C9B84D9A101}" type="parTrans" cxnId="{4D1C8723-AD88-4D88-84D5-A249AC031E74}">
      <dgm:prSet/>
      <dgm:spPr/>
      <dgm:t>
        <a:bodyPr/>
        <a:lstStyle/>
        <a:p>
          <a:endParaRPr lang="en-US">
            <a:solidFill>
              <a:sysClr val="windowText" lastClr="000000"/>
            </a:solidFill>
          </a:endParaRPr>
        </a:p>
      </dgm:t>
    </dgm:pt>
    <dgm:pt modelId="{00F4CFF6-7B41-482F-B47A-04F75031F0ED}">
      <dgm:prSet phldrT="[Text]"/>
      <dgm:spPr/>
      <dgm:t>
        <a:bodyPr/>
        <a:lstStyle/>
        <a:p>
          <a:r>
            <a:rPr lang="en-US"/>
            <a:t>Assistant Director – Commissioning &amp; Integration</a:t>
          </a:r>
        </a:p>
      </dgm:t>
    </dgm:pt>
    <dgm:pt modelId="{BF4D7E1C-F019-41A5-8CD7-85F81B6316CB}" type="sibTrans" cxnId="{CF02B322-A06D-4D1B-A6F5-03BD936679D0}">
      <dgm:prSet/>
      <dgm:spPr/>
      <dgm:t>
        <a:bodyPr/>
        <a:lstStyle/>
        <a:p>
          <a:endParaRPr lang="en-US"/>
        </a:p>
      </dgm:t>
    </dgm:pt>
    <dgm:pt modelId="{61AE6775-8EEA-4480-8D91-D2ABA0556733}" type="parTrans" cxnId="{CF02B322-A06D-4D1B-A6F5-03BD936679D0}">
      <dgm:prSet/>
      <dgm:spPr/>
      <dgm:t>
        <a:bodyPr/>
        <a:lstStyle/>
        <a:p>
          <a:endParaRPr lang="en-US"/>
        </a:p>
      </dgm:t>
    </dgm:pt>
    <dgm:pt modelId="{3F880E57-E934-4689-B83E-8C54D91BAA75}">
      <dgm:prSet/>
      <dgm:spPr/>
      <dgm:t>
        <a:bodyPr/>
        <a:lstStyle/>
        <a:p>
          <a:r>
            <a:rPr lang="en-US"/>
            <a:t>Commissioning Managers x7</a:t>
          </a:r>
        </a:p>
      </dgm:t>
    </dgm:pt>
    <dgm:pt modelId="{7410261C-EA07-42A1-B311-33EE343D15DE}" type="parTrans" cxnId="{DFEADE6E-DB56-4B76-B53D-6743511E1A5E}">
      <dgm:prSet/>
      <dgm:spPr/>
      <dgm:t>
        <a:bodyPr/>
        <a:lstStyle/>
        <a:p>
          <a:endParaRPr lang="en-US"/>
        </a:p>
      </dgm:t>
    </dgm:pt>
    <dgm:pt modelId="{81AACA83-6433-445B-850B-50258873E637}" type="sibTrans" cxnId="{DFEADE6E-DB56-4B76-B53D-6743511E1A5E}">
      <dgm:prSet/>
      <dgm:spPr/>
      <dgm:t>
        <a:bodyPr/>
        <a:lstStyle/>
        <a:p>
          <a:endParaRPr lang="en-US"/>
        </a:p>
      </dgm:t>
    </dgm:pt>
    <dgm:pt modelId="{118C4CAD-FC6E-4741-B641-7943105745FE}">
      <dgm:prSet/>
      <dgm:spPr/>
      <dgm:t>
        <a:bodyPr/>
        <a:lstStyle/>
        <a:p>
          <a:r>
            <a:rPr lang="en-US"/>
            <a:t>Commissioning Officers x3</a:t>
          </a:r>
        </a:p>
      </dgm:t>
    </dgm:pt>
    <dgm:pt modelId="{6B035FFB-E26A-49C8-9154-E549C091B7CA}" type="parTrans" cxnId="{E67E5610-E762-46CA-BAE1-839F80D6DE39}">
      <dgm:prSet/>
      <dgm:spPr/>
      <dgm:t>
        <a:bodyPr/>
        <a:lstStyle/>
        <a:p>
          <a:endParaRPr lang="en-US"/>
        </a:p>
      </dgm:t>
    </dgm:pt>
    <dgm:pt modelId="{EAFDA88C-0FC8-4AE8-9F1E-227B6FFBF88A}" type="sibTrans" cxnId="{E67E5610-E762-46CA-BAE1-839F80D6DE39}">
      <dgm:prSet/>
      <dgm:spPr/>
      <dgm:t>
        <a:bodyPr/>
        <a:lstStyle/>
        <a:p>
          <a:endParaRPr lang="en-US"/>
        </a:p>
      </dgm:t>
    </dgm:pt>
    <dgm:pt modelId="{72CF41F1-6C2A-4246-A3CD-4113E598BE78}">
      <dgm:prSet/>
      <dgm:spPr/>
      <dgm:t>
        <a:bodyPr/>
        <a:lstStyle/>
        <a:p>
          <a:r>
            <a:rPr lang="en-US"/>
            <a:t>Support Options Team Manager </a:t>
          </a:r>
        </a:p>
      </dgm:t>
    </dgm:pt>
    <dgm:pt modelId="{5FC988B8-1C99-4C9B-9EC6-5DE9D907E37B}" type="parTrans" cxnId="{6F305622-5541-49BB-953C-143A37794DBD}">
      <dgm:prSet/>
      <dgm:spPr/>
      <dgm:t>
        <a:bodyPr/>
        <a:lstStyle/>
        <a:p>
          <a:endParaRPr lang="en-US"/>
        </a:p>
      </dgm:t>
    </dgm:pt>
    <dgm:pt modelId="{0C35DA14-AD77-4174-9523-4B1BE16EAFD0}" type="sibTrans" cxnId="{6F305622-5541-49BB-953C-143A37794DBD}">
      <dgm:prSet/>
      <dgm:spPr/>
      <dgm:t>
        <a:bodyPr/>
        <a:lstStyle/>
        <a:p>
          <a:endParaRPr lang="en-US"/>
        </a:p>
      </dgm:t>
    </dgm:pt>
    <dgm:pt modelId="{952FB16F-1618-40D1-920B-953440D93587}">
      <dgm:prSet/>
      <dgm:spPr/>
      <dgm:t>
        <a:bodyPr/>
        <a:lstStyle/>
        <a:p>
          <a:r>
            <a:rPr lang="en-US"/>
            <a:t>Support Options Team Leader x2</a:t>
          </a:r>
        </a:p>
      </dgm:t>
    </dgm:pt>
    <dgm:pt modelId="{0A16B07B-84DF-4906-9D2E-08C0A9D6C114}" type="parTrans" cxnId="{EFE065A1-CC87-427D-99D6-EB95BD666716}">
      <dgm:prSet/>
      <dgm:spPr/>
      <dgm:t>
        <a:bodyPr/>
        <a:lstStyle/>
        <a:p>
          <a:endParaRPr lang="en-US"/>
        </a:p>
      </dgm:t>
    </dgm:pt>
    <dgm:pt modelId="{4DB2C1FA-2127-4179-9C88-39E286892513}" type="sibTrans" cxnId="{EFE065A1-CC87-427D-99D6-EB95BD666716}">
      <dgm:prSet/>
      <dgm:spPr/>
      <dgm:t>
        <a:bodyPr/>
        <a:lstStyle/>
        <a:p>
          <a:endParaRPr lang="en-US"/>
        </a:p>
      </dgm:t>
    </dgm:pt>
    <dgm:pt modelId="{16581874-FBF2-4AF0-BC6B-0D7FD66D7B56}">
      <dgm:prSet/>
      <dgm:spPr/>
      <dgm:t>
        <a:bodyPr/>
        <a:lstStyle/>
        <a:p>
          <a:r>
            <a:rPr lang="en-US" dirty="0"/>
            <a:t>Contract and </a:t>
          </a:r>
          <a:r>
            <a:rPr lang="en-US" dirty="0" smtClean="0"/>
            <a:t>Quality </a:t>
          </a:r>
          <a:r>
            <a:rPr lang="en-US" dirty="0"/>
            <a:t>Manager x7</a:t>
          </a:r>
        </a:p>
      </dgm:t>
    </dgm:pt>
    <dgm:pt modelId="{04749C7C-5DFD-45C6-870E-92BB6D45F8CF}" type="parTrans" cxnId="{1BF11433-FFEA-441D-B752-488E342D00A9}">
      <dgm:prSet/>
      <dgm:spPr/>
      <dgm:t>
        <a:bodyPr/>
        <a:lstStyle/>
        <a:p>
          <a:endParaRPr lang="en-US"/>
        </a:p>
      </dgm:t>
    </dgm:pt>
    <dgm:pt modelId="{35CA26F5-A8C5-4A7C-81C9-3477F569D80D}" type="sibTrans" cxnId="{1BF11433-FFEA-441D-B752-488E342D00A9}">
      <dgm:prSet/>
      <dgm:spPr/>
      <dgm:t>
        <a:bodyPr/>
        <a:lstStyle/>
        <a:p>
          <a:endParaRPr lang="en-US"/>
        </a:p>
      </dgm:t>
    </dgm:pt>
    <dgm:pt modelId="{8B92773E-E46F-4316-AB9E-10A2F8ADBDAF}">
      <dgm:prSet/>
      <dgm:spPr/>
      <dgm:t>
        <a:bodyPr/>
        <a:lstStyle/>
        <a:p>
          <a:r>
            <a:rPr lang="en-US" dirty="0"/>
            <a:t>Contract and </a:t>
          </a:r>
          <a:r>
            <a:rPr lang="en-US" dirty="0" smtClean="0"/>
            <a:t>Quality </a:t>
          </a:r>
          <a:r>
            <a:rPr lang="en-US" dirty="0"/>
            <a:t>Officers x17</a:t>
          </a:r>
        </a:p>
      </dgm:t>
    </dgm:pt>
    <dgm:pt modelId="{C5528671-A315-45FA-A7E4-9483D54B3A73}" type="parTrans" cxnId="{E51D55CC-DA6B-4935-A454-2797F087A882}">
      <dgm:prSet/>
      <dgm:spPr/>
      <dgm:t>
        <a:bodyPr/>
        <a:lstStyle/>
        <a:p>
          <a:endParaRPr lang="en-US"/>
        </a:p>
      </dgm:t>
    </dgm:pt>
    <dgm:pt modelId="{B129E3B4-2110-47F5-9E34-F86570055F14}" type="sibTrans" cxnId="{E51D55CC-DA6B-4935-A454-2797F087A882}">
      <dgm:prSet/>
      <dgm:spPr/>
      <dgm:t>
        <a:bodyPr/>
        <a:lstStyle/>
        <a:p>
          <a:endParaRPr lang="en-US"/>
        </a:p>
      </dgm:t>
    </dgm:pt>
    <dgm:pt modelId="{63A394D5-EBFD-4A16-8120-FE3A981A80DA}">
      <dgm:prSet/>
      <dgm:spPr/>
      <dgm:t>
        <a:bodyPr/>
        <a:lstStyle/>
        <a:p>
          <a:r>
            <a:rPr lang="en-US"/>
            <a:t>SO and DP Officers</a:t>
          </a:r>
        </a:p>
      </dgm:t>
    </dgm:pt>
    <dgm:pt modelId="{AEB83D2F-5EBA-459A-A12F-82D00C82D9CF}" type="parTrans" cxnId="{F873E50A-0D2C-4962-91FA-DDE26F175C10}">
      <dgm:prSet/>
      <dgm:spPr/>
      <dgm:t>
        <a:bodyPr/>
        <a:lstStyle/>
        <a:p>
          <a:endParaRPr lang="en-US"/>
        </a:p>
      </dgm:t>
    </dgm:pt>
    <dgm:pt modelId="{E638A53F-EF93-417C-979C-F21E29A2FBE5}" type="sibTrans" cxnId="{F873E50A-0D2C-4962-91FA-DDE26F175C10}">
      <dgm:prSet/>
      <dgm:spPr/>
      <dgm:t>
        <a:bodyPr/>
        <a:lstStyle/>
        <a:p>
          <a:endParaRPr lang="en-US"/>
        </a:p>
      </dgm:t>
    </dgm:pt>
    <dgm:pt modelId="{54701B24-2462-4260-8301-E99ADA28B7D5}">
      <dgm:prSet/>
      <dgm:spPr/>
      <dgm:t>
        <a:bodyPr/>
        <a:lstStyle/>
        <a:p>
          <a:r>
            <a:rPr lang="en-US"/>
            <a:t>Contract Support Officer x2</a:t>
          </a:r>
        </a:p>
      </dgm:t>
    </dgm:pt>
    <dgm:pt modelId="{4EDD0737-8848-4EC7-B48A-FCFBDD7D8225}" type="parTrans" cxnId="{4E6134D3-1249-4041-A87E-343C10774C4C}">
      <dgm:prSet/>
      <dgm:spPr/>
      <dgm:t>
        <a:bodyPr/>
        <a:lstStyle/>
        <a:p>
          <a:endParaRPr lang="en-US"/>
        </a:p>
      </dgm:t>
    </dgm:pt>
    <dgm:pt modelId="{A6160F80-AEEF-41BF-9DE2-FACD176F188E}" type="sibTrans" cxnId="{4E6134D3-1249-4041-A87E-343C10774C4C}">
      <dgm:prSet/>
      <dgm:spPr/>
      <dgm:t>
        <a:bodyPr/>
        <a:lstStyle/>
        <a:p>
          <a:endParaRPr lang="en-US"/>
        </a:p>
      </dgm:t>
    </dgm:pt>
    <dgm:pt modelId="{7F8C0965-7EA2-4426-899A-A548C87944B6}">
      <dgm:prSet/>
      <dgm:spPr/>
      <dgm:t>
        <a:bodyPr/>
        <a:lstStyle/>
        <a:p>
          <a:r>
            <a:rPr lang="en-GB" dirty="0"/>
            <a:t>Support &amp; Integration Manager</a:t>
          </a:r>
          <a:endParaRPr lang="en-US"/>
        </a:p>
      </dgm:t>
    </dgm:pt>
    <dgm:pt modelId="{FDB1CE4A-078B-42C1-AD37-50887D53FC00}" type="parTrans" cxnId="{7ED8534B-AAC9-48C7-B67F-4EBC3782EA96}">
      <dgm:prSet/>
      <dgm:spPr/>
      <dgm:t>
        <a:bodyPr/>
        <a:lstStyle/>
        <a:p>
          <a:endParaRPr lang="en-US"/>
        </a:p>
      </dgm:t>
    </dgm:pt>
    <dgm:pt modelId="{E174B81B-86BF-4D9F-83EC-B51520E386CD}" type="sibTrans" cxnId="{7ED8534B-AAC9-48C7-B67F-4EBC3782EA96}">
      <dgm:prSet/>
      <dgm:spPr/>
      <dgm:t>
        <a:bodyPr/>
        <a:lstStyle/>
        <a:p>
          <a:endParaRPr lang="en-US"/>
        </a:p>
      </dgm:t>
    </dgm:pt>
    <dgm:pt modelId="{290A208B-DA57-4013-9C67-9765762994B8}">
      <dgm:prSet/>
      <dgm:spPr/>
      <dgm:t>
        <a:bodyPr/>
        <a:lstStyle/>
        <a:p>
          <a:r>
            <a:rPr lang="en-US"/>
            <a:t>Senior Knowledge Manager</a:t>
          </a:r>
        </a:p>
      </dgm:t>
    </dgm:pt>
    <dgm:pt modelId="{35133BA7-B6EC-4565-B6B5-F0F2F0FF622A}" type="parTrans" cxnId="{8D1FC6CF-4EB8-4A24-9230-F323478D49E9}">
      <dgm:prSet/>
      <dgm:spPr/>
      <dgm:t>
        <a:bodyPr/>
        <a:lstStyle/>
        <a:p>
          <a:endParaRPr lang="en-US"/>
        </a:p>
      </dgm:t>
    </dgm:pt>
    <dgm:pt modelId="{AC6DDE01-6498-44FE-BDC9-08FB7E776023}" type="sibTrans" cxnId="{8D1FC6CF-4EB8-4A24-9230-F323478D49E9}">
      <dgm:prSet/>
      <dgm:spPr/>
      <dgm:t>
        <a:bodyPr/>
        <a:lstStyle/>
        <a:p>
          <a:endParaRPr lang="en-US"/>
        </a:p>
      </dgm:t>
    </dgm:pt>
    <dgm:pt modelId="{97873997-C687-4DB7-95DB-C4FDD9AA0DDE}">
      <dgm:prSet/>
      <dgm:spPr/>
      <dgm:t>
        <a:bodyPr/>
        <a:lstStyle/>
        <a:p>
          <a:r>
            <a:rPr lang="en-US"/>
            <a:t>Engagement and Co-production Manager</a:t>
          </a:r>
        </a:p>
      </dgm:t>
    </dgm:pt>
    <dgm:pt modelId="{1E3CA7B9-0BCE-46B2-8FA8-8E637803946E}" type="parTrans" cxnId="{82265CD8-C9F5-426E-8243-4D24309120E6}">
      <dgm:prSet/>
      <dgm:spPr/>
      <dgm:t>
        <a:bodyPr/>
        <a:lstStyle/>
        <a:p>
          <a:endParaRPr lang="en-US"/>
        </a:p>
      </dgm:t>
    </dgm:pt>
    <dgm:pt modelId="{89429C62-51CA-4363-B1AA-0B558CFC4447}" type="sibTrans" cxnId="{82265CD8-C9F5-426E-8243-4D24309120E6}">
      <dgm:prSet/>
      <dgm:spPr/>
      <dgm:t>
        <a:bodyPr/>
        <a:lstStyle/>
        <a:p>
          <a:endParaRPr lang="en-US"/>
        </a:p>
      </dgm:t>
    </dgm:pt>
    <dgm:pt modelId="{782F8FC2-1018-48F8-B3A6-93657CE53F3C}">
      <dgm:prSet/>
      <dgm:spPr/>
      <dgm:t>
        <a:bodyPr/>
        <a:lstStyle/>
        <a:p>
          <a:r>
            <a:rPr lang="en-US"/>
            <a:t>Admin Coordinator</a:t>
          </a:r>
        </a:p>
      </dgm:t>
    </dgm:pt>
    <dgm:pt modelId="{3CA28644-FF20-4D47-8A70-3FED42A8BD47}" type="parTrans" cxnId="{78D2AACE-B5AB-4F39-8C36-A1B2EE662763}">
      <dgm:prSet/>
      <dgm:spPr/>
      <dgm:t>
        <a:bodyPr/>
        <a:lstStyle/>
        <a:p>
          <a:endParaRPr lang="en-US"/>
        </a:p>
      </dgm:t>
    </dgm:pt>
    <dgm:pt modelId="{BD311048-6DF9-4300-A74F-00B664BB65B2}" type="sibTrans" cxnId="{78D2AACE-B5AB-4F39-8C36-A1B2EE662763}">
      <dgm:prSet/>
      <dgm:spPr/>
      <dgm:t>
        <a:bodyPr/>
        <a:lstStyle/>
        <a:p>
          <a:endParaRPr lang="en-US"/>
        </a:p>
      </dgm:t>
    </dgm:pt>
    <dgm:pt modelId="{22DD1C11-6412-4A8F-8F8D-FF0915FC459B}">
      <dgm:prSet/>
      <dgm:spPr/>
      <dgm:t>
        <a:bodyPr/>
        <a:lstStyle/>
        <a:p>
          <a:r>
            <a:rPr lang="en-US" dirty="0"/>
            <a:t>Knowledge Support Officer</a:t>
          </a:r>
        </a:p>
        <a:p>
          <a:r>
            <a:rPr lang="en-US" dirty="0"/>
            <a:t>CTS Development Officer</a:t>
          </a:r>
        </a:p>
        <a:p>
          <a:r>
            <a:rPr lang="en-US"/>
            <a:t>Project Officer x2</a:t>
          </a:r>
        </a:p>
        <a:p>
          <a:endParaRPr lang="en-US" dirty="0"/>
        </a:p>
      </dgm:t>
    </dgm:pt>
    <dgm:pt modelId="{67EB635E-4DA0-47B9-B5D7-AE9A1E9E6B85}" type="parTrans" cxnId="{7AC74DAC-8A54-4308-9F08-68AEDFDD56A4}">
      <dgm:prSet/>
      <dgm:spPr/>
      <dgm:t>
        <a:bodyPr/>
        <a:lstStyle/>
        <a:p>
          <a:endParaRPr lang="en-US"/>
        </a:p>
      </dgm:t>
    </dgm:pt>
    <dgm:pt modelId="{78155066-1EDE-48AA-A907-309988AEDF69}" type="sibTrans" cxnId="{7AC74DAC-8A54-4308-9F08-68AEDFDD56A4}">
      <dgm:prSet/>
      <dgm:spPr/>
      <dgm:t>
        <a:bodyPr/>
        <a:lstStyle/>
        <a:p>
          <a:endParaRPr lang="en-US"/>
        </a:p>
      </dgm:t>
    </dgm:pt>
    <dgm:pt modelId="{1B564D64-C2F4-4E92-8B84-B7827D41B248}">
      <dgm:prSet/>
      <dgm:spPr/>
      <dgm:t>
        <a:bodyPr/>
        <a:lstStyle/>
        <a:p>
          <a:r>
            <a:rPr lang="en-US"/>
            <a:t>Engagement and Co-production Support Officer</a:t>
          </a:r>
        </a:p>
      </dgm:t>
    </dgm:pt>
    <dgm:pt modelId="{CD49A295-595A-4DC9-82F8-557A03CB142E}" type="parTrans" cxnId="{BFC5FC52-5CA4-4651-A6D6-F8FD7B05C10E}">
      <dgm:prSet/>
      <dgm:spPr/>
      <dgm:t>
        <a:bodyPr/>
        <a:lstStyle/>
        <a:p>
          <a:endParaRPr lang="en-US"/>
        </a:p>
      </dgm:t>
    </dgm:pt>
    <dgm:pt modelId="{2256B1F4-35D7-4DC9-BA67-05870772B491}" type="sibTrans" cxnId="{BFC5FC52-5CA4-4651-A6D6-F8FD7B05C10E}">
      <dgm:prSet/>
      <dgm:spPr/>
      <dgm:t>
        <a:bodyPr/>
        <a:lstStyle/>
        <a:p>
          <a:endParaRPr lang="en-US"/>
        </a:p>
      </dgm:t>
    </dgm:pt>
    <dgm:pt modelId="{7F76039E-8C6E-4156-9EA3-E2AE2CE89AA9}">
      <dgm:prSet/>
      <dgm:spPr/>
      <dgm:t>
        <a:bodyPr/>
        <a:lstStyle/>
        <a:p>
          <a:r>
            <a:rPr lang="en-US"/>
            <a:t>Admin Support x4</a:t>
          </a:r>
        </a:p>
      </dgm:t>
    </dgm:pt>
    <dgm:pt modelId="{A34D0136-5AC0-413C-894D-BC3056FB4014}" type="parTrans" cxnId="{29F79F74-6727-462C-A409-CFEFDF3C83B5}">
      <dgm:prSet/>
      <dgm:spPr/>
      <dgm:t>
        <a:bodyPr/>
        <a:lstStyle/>
        <a:p>
          <a:endParaRPr lang="en-US"/>
        </a:p>
      </dgm:t>
    </dgm:pt>
    <dgm:pt modelId="{3DFEB657-7EE1-4A6A-8A48-E167752943B8}" type="sibTrans" cxnId="{29F79F74-6727-462C-A409-CFEFDF3C83B5}">
      <dgm:prSet/>
      <dgm:spPr/>
      <dgm:t>
        <a:bodyPr/>
        <a:lstStyle/>
        <a:p>
          <a:endParaRPr lang="en-US"/>
        </a:p>
      </dgm:t>
    </dgm:pt>
    <dgm:pt modelId="{931A33CF-E60C-4C63-BD29-7104FB83FDF0}" type="pres">
      <dgm:prSet presAssocID="{8A0F81F3-4FDA-412D-A9A3-BD319D12FA8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AA4CB74F-2D11-4362-90ED-66DB5BCA301E}" type="pres">
      <dgm:prSet presAssocID="{00F4CFF6-7B41-482F-B47A-04F75031F0ED}" presName="hierRoot1" presStyleCnt="0">
        <dgm:presLayoutVars>
          <dgm:hierBranch val="init"/>
        </dgm:presLayoutVars>
      </dgm:prSet>
      <dgm:spPr/>
    </dgm:pt>
    <dgm:pt modelId="{EE05DD14-B3CC-43A9-BE21-9ED4B3A032E7}" type="pres">
      <dgm:prSet presAssocID="{00F4CFF6-7B41-482F-B47A-04F75031F0ED}" presName="rootComposite1" presStyleCnt="0"/>
      <dgm:spPr/>
    </dgm:pt>
    <dgm:pt modelId="{30CF0E94-DA86-4386-BFCD-C7EC403ABD40}" type="pres">
      <dgm:prSet presAssocID="{00F4CFF6-7B41-482F-B47A-04F75031F0E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D6F2B0-3370-42FA-85EA-8218A03F6105}" type="pres">
      <dgm:prSet presAssocID="{00F4CFF6-7B41-482F-B47A-04F75031F0E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AF5E2133-987F-4ECD-9D49-7E084D312C85}" type="pres">
      <dgm:prSet presAssocID="{00F4CFF6-7B41-482F-B47A-04F75031F0ED}" presName="hierChild2" presStyleCnt="0"/>
      <dgm:spPr/>
    </dgm:pt>
    <dgm:pt modelId="{87AA164A-6B7D-47AD-9C5B-5AC33A802C7E}" type="pres">
      <dgm:prSet presAssocID="{7B4E57E4-5324-4677-B5EA-5C9B84D9A101}" presName="Name37" presStyleLbl="parChTrans1D2" presStyleIdx="0" presStyleCnt="3"/>
      <dgm:spPr/>
      <dgm:t>
        <a:bodyPr/>
        <a:lstStyle/>
        <a:p>
          <a:endParaRPr lang="en-US"/>
        </a:p>
      </dgm:t>
    </dgm:pt>
    <dgm:pt modelId="{25C8486B-0919-47AF-8B94-328281022B9E}" type="pres">
      <dgm:prSet presAssocID="{CE069545-889E-4DA5-A1AD-1AAC5B2446A2}" presName="hierRoot2" presStyleCnt="0">
        <dgm:presLayoutVars>
          <dgm:hierBranch val="init"/>
        </dgm:presLayoutVars>
      </dgm:prSet>
      <dgm:spPr/>
    </dgm:pt>
    <dgm:pt modelId="{0F3C19D0-8BB0-4995-886D-D0EA1296E7EA}" type="pres">
      <dgm:prSet presAssocID="{CE069545-889E-4DA5-A1AD-1AAC5B2446A2}" presName="rootComposite" presStyleCnt="0"/>
      <dgm:spPr/>
    </dgm:pt>
    <dgm:pt modelId="{059C7F8E-3A1D-4A49-8874-1E2694B57195}" type="pres">
      <dgm:prSet presAssocID="{CE069545-889E-4DA5-A1AD-1AAC5B2446A2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598DED-BA9B-4EE6-AF34-D6540CAF85DE}" type="pres">
      <dgm:prSet presAssocID="{CE069545-889E-4DA5-A1AD-1AAC5B2446A2}" presName="rootConnector" presStyleLbl="node2" presStyleIdx="0" presStyleCnt="3"/>
      <dgm:spPr/>
      <dgm:t>
        <a:bodyPr/>
        <a:lstStyle/>
        <a:p>
          <a:endParaRPr lang="en-US"/>
        </a:p>
      </dgm:t>
    </dgm:pt>
    <dgm:pt modelId="{218A9478-1C52-43B8-BF9E-5366CEA8A2B5}" type="pres">
      <dgm:prSet presAssocID="{CE069545-889E-4DA5-A1AD-1AAC5B2446A2}" presName="hierChild4" presStyleCnt="0"/>
      <dgm:spPr/>
    </dgm:pt>
    <dgm:pt modelId="{90C84496-1367-4352-8EEC-C49B70C8FF16}" type="pres">
      <dgm:prSet presAssocID="{8AA2E4C2-E485-4787-8FAA-13E31EB1748E}" presName="Name37" presStyleLbl="parChTrans1D3" presStyleIdx="0" presStyleCnt="6"/>
      <dgm:spPr/>
      <dgm:t>
        <a:bodyPr/>
        <a:lstStyle/>
        <a:p>
          <a:endParaRPr lang="en-US"/>
        </a:p>
      </dgm:t>
    </dgm:pt>
    <dgm:pt modelId="{54421757-6BDA-436C-B0F2-7E08613B9771}" type="pres">
      <dgm:prSet presAssocID="{A3474357-E5D2-4658-A7A4-7DA793B17F8D}" presName="hierRoot2" presStyleCnt="0">
        <dgm:presLayoutVars>
          <dgm:hierBranch val="init"/>
        </dgm:presLayoutVars>
      </dgm:prSet>
      <dgm:spPr/>
    </dgm:pt>
    <dgm:pt modelId="{6C1A1D92-1B97-4E1A-B7E3-FBE63F4B08ED}" type="pres">
      <dgm:prSet presAssocID="{A3474357-E5D2-4658-A7A4-7DA793B17F8D}" presName="rootComposite" presStyleCnt="0"/>
      <dgm:spPr/>
    </dgm:pt>
    <dgm:pt modelId="{D5183EEA-9952-4619-879D-49D9C99C39FE}" type="pres">
      <dgm:prSet presAssocID="{A3474357-E5D2-4658-A7A4-7DA793B17F8D}" presName="rootText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2FF43F-5358-4EB5-9377-73FBFFE76BF7}" type="pres">
      <dgm:prSet presAssocID="{A3474357-E5D2-4658-A7A4-7DA793B17F8D}" presName="rootConnector" presStyleLbl="node3" presStyleIdx="0" presStyleCnt="6"/>
      <dgm:spPr/>
      <dgm:t>
        <a:bodyPr/>
        <a:lstStyle/>
        <a:p>
          <a:endParaRPr lang="en-US"/>
        </a:p>
      </dgm:t>
    </dgm:pt>
    <dgm:pt modelId="{8957761F-CEC5-48DB-9834-5EC71608FF14}" type="pres">
      <dgm:prSet presAssocID="{A3474357-E5D2-4658-A7A4-7DA793B17F8D}" presName="hierChild4" presStyleCnt="0"/>
      <dgm:spPr/>
    </dgm:pt>
    <dgm:pt modelId="{56A4B7B2-578D-4994-8F7F-631E810E8783}" type="pres">
      <dgm:prSet presAssocID="{7410261C-EA07-42A1-B311-33EE343D15DE}" presName="Name37" presStyleLbl="parChTrans1D4" presStyleIdx="0" presStyleCnt="11"/>
      <dgm:spPr/>
      <dgm:t>
        <a:bodyPr/>
        <a:lstStyle/>
        <a:p>
          <a:endParaRPr lang="en-US"/>
        </a:p>
      </dgm:t>
    </dgm:pt>
    <dgm:pt modelId="{0DC00BDC-F2FF-4398-BAAD-F8A15EE3D584}" type="pres">
      <dgm:prSet presAssocID="{3F880E57-E934-4689-B83E-8C54D91BAA75}" presName="hierRoot2" presStyleCnt="0">
        <dgm:presLayoutVars>
          <dgm:hierBranch val="init"/>
        </dgm:presLayoutVars>
      </dgm:prSet>
      <dgm:spPr/>
    </dgm:pt>
    <dgm:pt modelId="{BAB41340-49C6-461B-A157-3E4DECCBD250}" type="pres">
      <dgm:prSet presAssocID="{3F880E57-E934-4689-B83E-8C54D91BAA75}" presName="rootComposite" presStyleCnt="0"/>
      <dgm:spPr/>
    </dgm:pt>
    <dgm:pt modelId="{181A9FDE-5AA1-4850-BD40-4394CC73A480}" type="pres">
      <dgm:prSet presAssocID="{3F880E57-E934-4689-B83E-8C54D91BAA75}" presName="rootText" presStyleLbl="node4" presStyleIdx="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38EA5B-B1DA-442F-A042-D19A09391C7E}" type="pres">
      <dgm:prSet presAssocID="{3F880E57-E934-4689-B83E-8C54D91BAA75}" presName="rootConnector" presStyleLbl="node4" presStyleIdx="0" presStyleCnt="11"/>
      <dgm:spPr/>
      <dgm:t>
        <a:bodyPr/>
        <a:lstStyle/>
        <a:p>
          <a:endParaRPr lang="en-US"/>
        </a:p>
      </dgm:t>
    </dgm:pt>
    <dgm:pt modelId="{25E86A17-BA03-460C-822A-BF9DF91604FE}" type="pres">
      <dgm:prSet presAssocID="{3F880E57-E934-4689-B83E-8C54D91BAA75}" presName="hierChild4" presStyleCnt="0"/>
      <dgm:spPr/>
    </dgm:pt>
    <dgm:pt modelId="{A9585E3A-B0DB-4F7C-871A-BFE651C5D2E2}" type="pres">
      <dgm:prSet presAssocID="{6B035FFB-E26A-49C8-9154-E549C091B7CA}" presName="Name37" presStyleLbl="parChTrans1D4" presStyleIdx="1" presStyleCnt="11"/>
      <dgm:spPr/>
      <dgm:t>
        <a:bodyPr/>
        <a:lstStyle/>
        <a:p>
          <a:endParaRPr lang="en-US"/>
        </a:p>
      </dgm:t>
    </dgm:pt>
    <dgm:pt modelId="{D3F3FB25-6CBD-469D-8A0E-49A3B8C539FD}" type="pres">
      <dgm:prSet presAssocID="{118C4CAD-FC6E-4741-B641-7943105745FE}" presName="hierRoot2" presStyleCnt="0">
        <dgm:presLayoutVars>
          <dgm:hierBranch val="init"/>
        </dgm:presLayoutVars>
      </dgm:prSet>
      <dgm:spPr/>
    </dgm:pt>
    <dgm:pt modelId="{D6E3B677-0BCB-4ED8-99F3-5F15C3F2C1A8}" type="pres">
      <dgm:prSet presAssocID="{118C4CAD-FC6E-4741-B641-7943105745FE}" presName="rootComposite" presStyleCnt="0"/>
      <dgm:spPr/>
    </dgm:pt>
    <dgm:pt modelId="{1CF51A53-8A3C-40CE-8F4A-56B8489E44C4}" type="pres">
      <dgm:prSet presAssocID="{118C4CAD-FC6E-4741-B641-7943105745FE}" presName="rootText" presStyleLbl="node4" presStyleIdx="1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921009-4488-4AD4-8511-019EDD88FBC3}" type="pres">
      <dgm:prSet presAssocID="{118C4CAD-FC6E-4741-B641-7943105745FE}" presName="rootConnector" presStyleLbl="node4" presStyleIdx="1" presStyleCnt="11"/>
      <dgm:spPr/>
      <dgm:t>
        <a:bodyPr/>
        <a:lstStyle/>
        <a:p>
          <a:endParaRPr lang="en-US"/>
        </a:p>
      </dgm:t>
    </dgm:pt>
    <dgm:pt modelId="{D0F77B1C-095A-445E-ABC1-6EDFAC1EC309}" type="pres">
      <dgm:prSet presAssocID="{118C4CAD-FC6E-4741-B641-7943105745FE}" presName="hierChild4" presStyleCnt="0"/>
      <dgm:spPr/>
    </dgm:pt>
    <dgm:pt modelId="{3CF35A9F-E7B0-444E-9D2F-027BF9CD3925}" type="pres">
      <dgm:prSet presAssocID="{118C4CAD-FC6E-4741-B641-7943105745FE}" presName="hierChild5" presStyleCnt="0"/>
      <dgm:spPr/>
    </dgm:pt>
    <dgm:pt modelId="{8FB27074-CEBC-4B1A-A840-D963E000A65A}" type="pres">
      <dgm:prSet presAssocID="{3F880E57-E934-4689-B83E-8C54D91BAA75}" presName="hierChild5" presStyleCnt="0"/>
      <dgm:spPr/>
    </dgm:pt>
    <dgm:pt modelId="{60F50D0F-50F4-412A-9951-9DF5E9899833}" type="pres">
      <dgm:prSet presAssocID="{A3474357-E5D2-4658-A7A4-7DA793B17F8D}" presName="hierChild5" presStyleCnt="0"/>
      <dgm:spPr/>
    </dgm:pt>
    <dgm:pt modelId="{F9E1091C-99EC-4207-A40F-193F0F3FCAE8}" type="pres">
      <dgm:prSet presAssocID="{E39363CA-5467-4CE2-9B8A-69E4EA2C9C53}" presName="Name37" presStyleLbl="parChTrans1D3" presStyleIdx="1" presStyleCnt="6"/>
      <dgm:spPr/>
      <dgm:t>
        <a:bodyPr/>
        <a:lstStyle/>
        <a:p>
          <a:endParaRPr lang="en-US"/>
        </a:p>
      </dgm:t>
    </dgm:pt>
    <dgm:pt modelId="{845CDF1B-A96D-4554-B832-BC5B0193CAA9}" type="pres">
      <dgm:prSet presAssocID="{ED98C54E-049E-44BD-AADB-732BE6C8843D}" presName="hierRoot2" presStyleCnt="0">
        <dgm:presLayoutVars>
          <dgm:hierBranch val="init"/>
        </dgm:presLayoutVars>
      </dgm:prSet>
      <dgm:spPr/>
    </dgm:pt>
    <dgm:pt modelId="{9DD352B4-71EE-432D-A52B-FC6DFF36C437}" type="pres">
      <dgm:prSet presAssocID="{ED98C54E-049E-44BD-AADB-732BE6C8843D}" presName="rootComposite" presStyleCnt="0"/>
      <dgm:spPr/>
    </dgm:pt>
    <dgm:pt modelId="{C4160479-B835-43B1-BB32-5B2674F98C20}" type="pres">
      <dgm:prSet presAssocID="{ED98C54E-049E-44BD-AADB-732BE6C8843D}" presName="rootText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5785DC9-D926-4611-89A3-A3438642AE1D}" type="pres">
      <dgm:prSet presAssocID="{ED98C54E-049E-44BD-AADB-732BE6C8843D}" presName="rootConnector" presStyleLbl="node3" presStyleIdx="1" presStyleCnt="6"/>
      <dgm:spPr/>
      <dgm:t>
        <a:bodyPr/>
        <a:lstStyle/>
        <a:p>
          <a:endParaRPr lang="en-US"/>
        </a:p>
      </dgm:t>
    </dgm:pt>
    <dgm:pt modelId="{2D3B4996-91DF-400D-B5E7-AE44917C9EBB}" type="pres">
      <dgm:prSet presAssocID="{ED98C54E-049E-44BD-AADB-732BE6C8843D}" presName="hierChild4" presStyleCnt="0"/>
      <dgm:spPr/>
    </dgm:pt>
    <dgm:pt modelId="{7281F2BA-1E90-4340-B233-909CD5F7309A}" type="pres">
      <dgm:prSet presAssocID="{5FC988B8-1C99-4C9B-9EC6-5DE9D907E37B}" presName="Name37" presStyleLbl="parChTrans1D4" presStyleIdx="2" presStyleCnt="11"/>
      <dgm:spPr/>
      <dgm:t>
        <a:bodyPr/>
        <a:lstStyle/>
        <a:p>
          <a:endParaRPr lang="en-US"/>
        </a:p>
      </dgm:t>
    </dgm:pt>
    <dgm:pt modelId="{9A70C674-1EA8-452A-8EE3-906BD18EEBB6}" type="pres">
      <dgm:prSet presAssocID="{72CF41F1-6C2A-4246-A3CD-4113E598BE78}" presName="hierRoot2" presStyleCnt="0">
        <dgm:presLayoutVars>
          <dgm:hierBranch val="init"/>
        </dgm:presLayoutVars>
      </dgm:prSet>
      <dgm:spPr/>
    </dgm:pt>
    <dgm:pt modelId="{3D641D13-B75D-4CFE-B2B7-4747FB35BEA5}" type="pres">
      <dgm:prSet presAssocID="{72CF41F1-6C2A-4246-A3CD-4113E598BE78}" presName="rootComposite" presStyleCnt="0"/>
      <dgm:spPr/>
    </dgm:pt>
    <dgm:pt modelId="{1887993D-B9FA-4EE2-AB24-5B284BDA79C2}" type="pres">
      <dgm:prSet presAssocID="{72CF41F1-6C2A-4246-A3CD-4113E598BE78}" presName="rootText" presStyleLbl="node4" presStyleIdx="2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E5EC04-3937-4CBB-9CD4-AA5709DA2BD7}" type="pres">
      <dgm:prSet presAssocID="{72CF41F1-6C2A-4246-A3CD-4113E598BE78}" presName="rootConnector" presStyleLbl="node4" presStyleIdx="2" presStyleCnt="11"/>
      <dgm:spPr/>
      <dgm:t>
        <a:bodyPr/>
        <a:lstStyle/>
        <a:p>
          <a:endParaRPr lang="en-US"/>
        </a:p>
      </dgm:t>
    </dgm:pt>
    <dgm:pt modelId="{EA3BEEB0-BEEB-42F6-A738-DCE70D6A63E1}" type="pres">
      <dgm:prSet presAssocID="{72CF41F1-6C2A-4246-A3CD-4113E598BE78}" presName="hierChild4" presStyleCnt="0"/>
      <dgm:spPr/>
    </dgm:pt>
    <dgm:pt modelId="{946B544F-3513-4B2E-B377-E7A7C5B8B1EB}" type="pres">
      <dgm:prSet presAssocID="{0A16B07B-84DF-4906-9D2E-08C0A9D6C114}" presName="Name37" presStyleLbl="parChTrans1D4" presStyleIdx="3" presStyleCnt="11"/>
      <dgm:spPr/>
      <dgm:t>
        <a:bodyPr/>
        <a:lstStyle/>
        <a:p>
          <a:endParaRPr lang="en-US"/>
        </a:p>
      </dgm:t>
    </dgm:pt>
    <dgm:pt modelId="{5BFCFF2F-30B5-41B6-9FBC-D37200D25DBD}" type="pres">
      <dgm:prSet presAssocID="{952FB16F-1618-40D1-920B-953440D93587}" presName="hierRoot2" presStyleCnt="0">
        <dgm:presLayoutVars>
          <dgm:hierBranch val="init"/>
        </dgm:presLayoutVars>
      </dgm:prSet>
      <dgm:spPr/>
    </dgm:pt>
    <dgm:pt modelId="{AC9D24C8-4A47-4ED5-ACE0-AB1E7C33DC54}" type="pres">
      <dgm:prSet presAssocID="{952FB16F-1618-40D1-920B-953440D93587}" presName="rootComposite" presStyleCnt="0"/>
      <dgm:spPr/>
    </dgm:pt>
    <dgm:pt modelId="{A9DCBBF2-574D-4221-8D5E-264C93F394CF}" type="pres">
      <dgm:prSet presAssocID="{952FB16F-1618-40D1-920B-953440D93587}" presName="rootText" presStyleLbl="node4" presStyleIdx="3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511454-2550-40C9-9F76-79D6FB013E6C}" type="pres">
      <dgm:prSet presAssocID="{952FB16F-1618-40D1-920B-953440D93587}" presName="rootConnector" presStyleLbl="node4" presStyleIdx="3" presStyleCnt="11"/>
      <dgm:spPr/>
      <dgm:t>
        <a:bodyPr/>
        <a:lstStyle/>
        <a:p>
          <a:endParaRPr lang="en-US"/>
        </a:p>
      </dgm:t>
    </dgm:pt>
    <dgm:pt modelId="{12F18CF2-E6A2-4D31-A54E-FAF4A18005C8}" type="pres">
      <dgm:prSet presAssocID="{952FB16F-1618-40D1-920B-953440D93587}" presName="hierChild4" presStyleCnt="0"/>
      <dgm:spPr/>
    </dgm:pt>
    <dgm:pt modelId="{7D72B9AD-31FE-4DAB-8D36-E1AC81D23DEF}" type="pres">
      <dgm:prSet presAssocID="{AEB83D2F-5EBA-459A-A12F-82D00C82D9CF}" presName="Name37" presStyleLbl="parChTrans1D4" presStyleIdx="4" presStyleCnt="11"/>
      <dgm:spPr/>
      <dgm:t>
        <a:bodyPr/>
        <a:lstStyle/>
        <a:p>
          <a:endParaRPr lang="en-US"/>
        </a:p>
      </dgm:t>
    </dgm:pt>
    <dgm:pt modelId="{E7C6CBF8-1E52-4E85-9ED3-6E9A75D86B6A}" type="pres">
      <dgm:prSet presAssocID="{63A394D5-EBFD-4A16-8120-FE3A981A80DA}" presName="hierRoot2" presStyleCnt="0">
        <dgm:presLayoutVars>
          <dgm:hierBranch val="init"/>
        </dgm:presLayoutVars>
      </dgm:prSet>
      <dgm:spPr/>
    </dgm:pt>
    <dgm:pt modelId="{ECDCCA21-4FC8-41DA-A1DC-2BE472556EC9}" type="pres">
      <dgm:prSet presAssocID="{63A394D5-EBFD-4A16-8120-FE3A981A80DA}" presName="rootComposite" presStyleCnt="0"/>
      <dgm:spPr/>
    </dgm:pt>
    <dgm:pt modelId="{2913D4BA-6628-4E07-ACB1-C9055DE0DF35}" type="pres">
      <dgm:prSet presAssocID="{63A394D5-EBFD-4A16-8120-FE3A981A80DA}" presName="rootText" presStyleLbl="node4" presStyleIdx="4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DE52AE-1DF8-4765-AE51-DEB3C7A685A5}" type="pres">
      <dgm:prSet presAssocID="{63A394D5-EBFD-4A16-8120-FE3A981A80DA}" presName="rootConnector" presStyleLbl="node4" presStyleIdx="4" presStyleCnt="11"/>
      <dgm:spPr/>
      <dgm:t>
        <a:bodyPr/>
        <a:lstStyle/>
        <a:p>
          <a:endParaRPr lang="en-US"/>
        </a:p>
      </dgm:t>
    </dgm:pt>
    <dgm:pt modelId="{D69EA96D-6639-4820-B603-19D25A966E95}" type="pres">
      <dgm:prSet presAssocID="{63A394D5-EBFD-4A16-8120-FE3A981A80DA}" presName="hierChild4" presStyleCnt="0"/>
      <dgm:spPr/>
    </dgm:pt>
    <dgm:pt modelId="{3023EC51-E123-463C-B979-000CE361DB34}" type="pres">
      <dgm:prSet presAssocID="{63A394D5-EBFD-4A16-8120-FE3A981A80DA}" presName="hierChild5" presStyleCnt="0"/>
      <dgm:spPr/>
    </dgm:pt>
    <dgm:pt modelId="{7EE07727-F97E-4E2E-8062-A91E9C062245}" type="pres">
      <dgm:prSet presAssocID="{952FB16F-1618-40D1-920B-953440D93587}" presName="hierChild5" presStyleCnt="0"/>
      <dgm:spPr/>
    </dgm:pt>
    <dgm:pt modelId="{32C6743E-2E66-4FE9-836D-822D3A4CAF74}" type="pres">
      <dgm:prSet presAssocID="{72CF41F1-6C2A-4246-A3CD-4113E598BE78}" presName="hierChild5" presStyleCnt="0"/>
      <dgm:spPr/>
    </dgm:pt>
    <dgm:pt modelId="{EFB294C0-C4D0-4307-A366-B966294F8671}" type="pres">
      <dgm:prSet presAssocID="{ED98C54E-049E-44BD-AADB-732BE6C8843D}" presName="hierChild5" presStyleCnt="0"/>
      <dgm:spPr/>
    </dgm:pt>
    <dgm:pt modelId="{526CE464-6A39-4503-812E-F63E1C28B640}" type="pres">
      <dgm:prSet presAssocID="{CE069545-889E-4DA5-A1AD-1AAC5B2446A2}" presName="hierChild5" presStyleCnt="0"/>
      <dgm:spPr/>
    </dgm:pt>
    <dgm:pt modelId="{F3E0B9B4-D53C-4F8D-B61C-9B197A2ED2C3}" type="pres">
      <dgm:prSet presAssocID="{8461303F-EAF9-4175-878B-37A87D5BA3EB}" presName="Name37" presStyleLbl="parChTrans1D2" presStyleIdx="1" presStyleCnt="3"/>
      <dgm:spPr/>
      <dgm:t>
        <a:bodyPr/>
        <a:lstStyle/>
        <a:p>
          <a:endParaRPr lang="en-US"/>
        </a:p>
      </dgm:t>
    </dgm:pt>
    <dgm:pt modelId="{2AF65B35-2595-4BA8-ADED-451F1C293CDD}" type="pres">
      <dgm:prSet presAssocID="{C4208E9A-BE80-4AE0-885E-EFA0548AB6F2}" presName="hierRoot2" presStyleCnt="0">
        <dgm:presLayoutVars>
          <dgm:hierBranch val="init"/>
        </dgm:presLayoutVars>
      </dgm:prSet>
      <dgm:spPr/>
    </dgm:pt>
    <dgm:pt modelId="{A4BA86F8-65A2-4485-9BF5-F667AD5BC00B}" type="pres">
      <dgm:prSet presAssocID="{C4208E9A-BE80-4AE0-885E-EFA0548AB6F2}" presName="rootComposite" presStyleCnt="0"/>
      <dgm:spPr/>
    </dgm:pt>
    <dgm:pt modelId="{407D585C-9207-4735-832D-05EEB444D3C4}" type="pres">
      <dgm:prSet presAssocID="{C4208E9A-BE80-4AE0-885E-EFA0548AB6F2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A5467B-7CBB-4555-A8C8-6D1DD0951DAA}" type="pres">
      <dgm:prSet presAssocID="{C4208E9A-BE80-4AE0-885E-EFA0548AB6F2}" presName="rootConnector" presStyleLbl="node2" presStyleIdx="1" presStyleCnt="3"/>
      <dgm:spPr/>
      <dgm:t>
        <a:bodyPr/>
        <a:lstStyle/>
        <a:p>
          <a:endParaRPr lang="en-US"/>
        </a:p>
      </dgm:t>
    </dgm:pt>
    <dgm:pt modelId="{11AAA7D0-97EA-4627-BA45-5AECC724FB26}" type="pres">
      <dgm:prSet presAssocID="{C4208E9A-BE80-4AE0-885E-EFA0548AB6F2}" presName="hierChild4" presStyleCnt="0"/>
      <dgm:spPr/>
    </dgm:pt>
    <dgm:pt modelId="{80F13DC4-4269-4F23-A26B-2BAFACD71B82}" type="pres">
      <dgm:prSet presAssocID="{5D99C4EA-43F7-40D2-A8C8-DE6D2AC491C8}" presName="Name37" presStyleLbl="parChTrans1D3" presStyleIdx="2" presStyleCnt="6"/>
      <dgm:spPr/>
      <dgm:t>
        <a:bodyPr/>
        <a:lstStyle/>
        <a:p>
          <a:endParaRPr lang="en-US"/>
        </a:p>
      </dgm:t>
    </dgm:pt>
    <dgm:pt modelId="{DE97F6B7-EBFD-49C9-9A98-E74AFD348241}" type="pres">
      <dgm:prSet presAssocID="{7289F350-61C7-4633-ACB6-DBEFC2B6F626}" presName="hierRoot2" presStyleCnt="0">
        <dgm:presLayoutVars>
          <dgm:hierBranch val="init"/>
        </dgm:presLayoutVars>
      </dgm:prSet>
      <dgm:spPr/>
    </dgm:pt>
    <dgm:pt modelId="{21AA89D5-36CC-4678-BD4C-7523E30A1F3F}" type="pres">
      <dgm:prSet presAssocID="{7289F350-61C7-4633-ACB6-DBEFC2B6F626}" presName="rootComposite" presStyleCnt="0"/>
      <dgm:spPr/>
    </dgm:pt>
    <dgm:pt modelId="{BD494A09-6031-4312-A64F-8F32D6904871}" type="pres">
      <dgm:prSet presAssocID="{7289F350-61C7-4633-ACB6-DBEFC2B6F626}" presName="rootText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9C9555-420D-4607-8C8E-20E6EC736BF7}" type="pres">
      <dgm:prSet presAssocID="{7289F350-61C7-4633-ACB6-DBEFC2B6F626}" presName="rootConnector" presStyleLbl="node3" presStyleIdx="2" presStyleCnt="6"/>
      <dgm:spPr/>
      <dgm:t>
        <a:bodyPr/>
        <a:lstStyle/>
        <a:p>
          <a:endParaRPr lang="en-US"/>
        </a:p>
      </dgm:t>
    </dgm:pt>
    <dgm:pt modelId="{91D559A8-83FA-48AE-9611-9EC88E73E071}" type="pres">
      <dgm:prSet presAssocID="{7289F350-61C7-4633-ACB6-DBEFC2B6F626}" presName="hierChild4" presStyleCnt="0"/>
      <dgm:spPr/>
    </dgm:pt>
    <dgm:pt modelId="{9100ECE8-A767-4E65-8F01-35C368222019}" type="pres">
      <dgm:prSet presAssocID="{04749C7C-5DFD-45C6-870E-92BB6D45F8CF}" presName="Name37" presStyleLbl="parChTrans1D4" presStyleIdx="5" presStyleCnt="11"/>
      <dgm:spPr/>
      <dgm:t>
        <a:bodyPr/>
        <a:lstStyle/>
        <a:p>
          <a:endParaRPr lang="en-US"/>
        </a:p>
      </dgm:t>
    </dgm:pt>
    <dgm:pt modelId="{94C3A5BD-0A7C-4691-9C1D-FBB33D00C5FD}" type="pres">
      <dgm:prSet presAssocID="{16581874-FBF2-4AF0-BC6B-0D7FD66D7B56}" presName="hierRoot2" presStyleCnt="0">
        <dgm:presLayoutVars>
          <dgm:hierBranch val="init"/>
        </dgm:presLayoutVars>
      </dgm:prSet>
      <dgm:spPr/>
    </dgm:pt>
    <dgm:pt modelId="{90996049-E1C9-45A9-A68D-26677F22819D}" type="pres">
      <dgm:prSet presAssocID="{16581874-FBF2-4AF0-BC6B-0D7FD66D7B56}" presName="rootComposite" presStyleCnt="0"/>
      <dgm:spPr/>
    </dgm:pt>
    <dgm:pt modelId="{0CDFA41A-B915-4645-ADA7-C4E5B831F4E7}" type="pres">
      <dgm:prSet presAssocID="{16581874-FBF2-4AF0-BC6B-0D7FD66D7B56}" presName="rootText" presStyleLbl="node4" presStyleIdx="5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294F4E1-FB38-4CBA-8912-0101FEB22862}" type="pres">
      <dgm:prSet presAssocID="{16581874-FBF2-4AF0-BC6B-0D7FD66D7B56}" presName="rootConnector" presStyleLbl="node4" presStyleIdx="5" presStyleCnt="11"/>
      <dgm:spPr/>
      <dgm:t>
        <a:bodyPr/>
        <a:lstStyle/>
        <a:p>
          <a:endParaRPr lang="en-US"/>
        </a:p>
      </dgm:t>
    </dgm:pt>
    <dgm:pt modelId="{81101A3E-A9AC-4436-8F4D-117D4096EC9B}" type="pres">
      <dgm:prSet presAssocID="{16581874-FBF2-4AF0-BC6B-0D7FD66D7B56}" presName="hierChild4" presStyleCnt="0"/>
      <dgm:spPr/>
    </dgm:pt>
    <dgm:pt modelId="{A36C5B91-766E-43D7-BC9A-8500B1449AF6}" type="pres">
      <dgm:prSet presAssocID="{C5528671-A315-45FA-A7E4-9483D54B3A73}" presName="Name37" presStyleLbl="parChTrans1D4" presStyleIdx="6" presStyleCnt="11"/>
      <dgm:spPr/>
      <dgm:t>
        <a:bodyPr/>
        <a:lstStyle/>
        <a:p>
          <a:endParaRPr lang="en-US"/>
        </a:p>
      </dgm:t>
    </dgm:pt>
    <dgm:pt modelId="{FF50D28A-8A49-4338-971F-BB37CE5B9514}" type="pres">
      <dgm:prSet presAssocID="{8B92773E-E46F-4316-AB9E-10A2F8ADBDAF}" presName="hierRoot2" presStyleCnt="0">
        <dgm:presLayoutVars>
          <dgm:hierBranch val="init"/>
        </dgm:presLayoutVars>
      </dgm:prSet>
      <dgm:spPr/>
    </dgm:pt>
    <dgm:pt modelId="{893EAEFC-8847-4269-A1CF-B45B76401E44}" type="pres">
      <dgm:prSet presAssocID="{8B92773E-E46F-4316-AB9E-10A2F8ADBDAF}" presName="rootComposite" presStyleCnt="0"/>
      <dgm:spPr/>
    </dgm:pt>
    <dgm:pt modelId="{8F0A0B01-FB79-4399-AB23-FC7FF8835F27}" type="pres">
      <dgm:prSet presAssocID="{8B92773E-E46F-4316-AB9E-10A2F8ADBDAF}" presName="rootText" presStyleLbl="node4" presStyleIdx="6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36DEB9-5EBF-4D2F-B7DA-A5AAB069E165}" type="pres">
      <dgm:prSet presAssocID="{8B92773E-E46F-4316-AB9E-10A2F8ADBDAF}" presName="rootConnector" presStyleLbl="node4" presStyleIdx="6" presStyleCnt="11"/>
      <dgm:spPr/>
      <dgm:t>
        <a:bodyPr/>
        <a:lstStyle/>
        <a:p>
          <a:endParaRPr lang="en-US"/>
        </a:p>
      </dgm:t>
    </dgm:pt>
    <dgm:pt modelId="{E9C83E1C-67B7-433B-82C0-87442C16C8F2}" type="pres">
      <dgm:prSet presAssocID="{8B92773E-E46F-4316-AB9E-10A2F8ADBDAF}" presName="hierChild4" presStyleCnt="0"/>
      <dgm:spPr/>
    </dgm:pt>
    <dgm:pt modelId="{F35BAD78-5F57-4ECE-AAC4-0E458C0A6EBF}" type="pres">
      <dgm:prSet presAssocID="{4EDD0737-8848-4EC7-B48A-FCFBDD7D8225}" presName="Name37" presStyleLbl="parChTrans1D4" presStyleIdx="7" presStyleCnt="11"/>
      <dgm:spPr/>
      <dgm:t>
        <a:bodyPr/>
        <a:lstStyle/>
        <a:p>
          <a:endParaRPr lang="en-US"/>
        </a:p>
      </dgm:t>
    </dgm:pt>
    <dgm:pt modelId="{1DE3BBE5-2E6E-47CE-9066-E6167AC29652}" type="pres">
      <dgm:prSet presAssocID="{54701B24-2462-4260-8301-E99ADA28B7D5}" presName="hierRoot2" presStyleCnt="0">
        <dgm:presLayoutVars>
          <dgm:hierBranch val="init"/>
        </dgm:presLayoutVars>
      </dgm:prSet>
      <dgm:spPr/>
    </dgm:pt>
    <dgm:pt modelId="{4654B578-ECC0-45FE-825E-B2908444709C}" type="pres">
      <dgm:prSet presAssocID="{54701B24-2462-4260-8301-E99ADA28B7D5}" presName="rootComposite" presStyleCnt="0"/>
      <dgm:spPr/>
    </dgm:pt>
    <dgm:pt modelId="{FF566B32-D1AA-49B3-A20E-92654D0C05FA}" type="pres">
      <dgm:prSet presAssocID="{54701B24-2462-4260-8301-E99ADA28B7D5}" presName="rootText" presStyleLbl="node4" presStyleIdx="7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CFCE2A-5452-4013-BB6B-AEA8CAAA00F1}" type="pres">
      <dgm:prSet presAssocID="{54701B24-2462-4260-8301-E99ADA28B7D5}" presName="rootConnector" presStyleLbl="node4" presStyleIdx="7" presStyleCnt="11"/>
      <dgm:spPr/>
      <dgm:t>
        <a:bodyPr/>
        <a:lstStyle/>
        <a:p>
          <a:endParaRPr lang="en-US"/>
        </a:p>
      </dgm:t>
    </dgm:pt>
    <dgm:pt modelId="{B23A2E4A-CBEB-4042-95D4-277ABAFDDEDD}" type="pres">
      <dgm:prSet presAssocID="{54701B24-2462-4260-8301-E99ADA28B7D5}" presName="hierChild4" presStyleCnt="0"/>
      <dgm:spPr/>
    </dgm:pt>
    <dgm:pt modelId="{321399FD-E015-474E-B1DA-8523F79F83AA}" type="pres">
      <dgm:prSet presAssocID="{54701B24-2462-4260-8301-E99ADA28B7D5}" presName="hierChild5" presStyleCnt="0"/>
      <dgm:spPr/>
    </dgm:pt>
    <dgm:pt modelId="{69851518-348C-450F-822D-7690F3CDEB35}" type="pres">
      <dgm:prSet presAssocID="{8B92773E-E46F-4316-AB9E-10A2F8ADBDAF}" presName="hierChild5" presStyleCnt="0"/>
      <dgm:spPr/>
    </dgm:pt>
    <dgm:pt modelId="{6CED7399-D0F1-4DEE-9597-1281F8CD6C07}" type="pres">
      <dgm:prSet presAssocID="{16581874-FBF2-4AF0-BC6B-0D7FD66D7B56}" presName="hierChild5" presStyleCnt="0"/>
      <dgm:spPr/>
    </dgm:pt>
    <dgm:pt modelId="{8E931EB2-EEA5-43C1-8E87-7E37171437F5}" type="pres">
      <dgm:prSet presAssocID="{7289F350-61C7-4633-ACB6-DBEFC2B6F626}" presName="hierChild5" presStyleCnt="0"/>
      <dgm:spPr/>
    </dgm:pt>
    <dgm:pt modelId="{1C445F33-9238-4108-A1CE-6F0C104902E6}" type="pres">
      <dgm:prSet presAssocID="{C4208E9A-BE80-4AE0-885E-EFA0548AB6F2}" presName="hierChild5" presStyleCnt="0"/>
      <dgm:spPr/>
    </dgm:pt>
    <dgm:pt modelId="{BA6AB350-1A63-4B80-8B31-366A5F7485D4}" type="pres">
      <dgm:prSet presAssocID="{FDB1CE4A-078B-42C1-AD37-50887D53FC00}" presName="Name37" presStyleLbl="parChTrans1D2" presStyleIdx="2" presStyleCnt="3"/>
      <dgm:spPr/>
      <dgm:t>
        <a:bodyPr/>
        <a:lstStyle/>
        <a:p>
          <a:endParaRPr lang="en-US"/>
        </a:p>
      </dgm:t>
    </dgm:pt>
    <dgm:pt modelId="{E58F8CDD-C046-4292-BA03-E9A3114685C6}" type="pres">
      <dgm:prSet presAssocID="{7F8C0965-7EA2-4426-899A-A548C87944B6}" presName="hierRoot2" presStyleCnt="0">
        <dgm:presLayoutVars>
          <dgm:hierBranch val="init"/>
        </dgm:presLayoutVars>
      </dgm:prSet>
      <dgm:spPr/>
    </dgm:pt>
    <dgm:pt modelId="{72B4616A-FCF7-485C-9531-0315F8671069}" type="pres">
      <dgm:prSet presAssocID="{7F8C0965-7EA2-4426-899A-A548C87944B6}" presName="rootComposite" presStyleCnt="0"/>
      <dgm:spPr/>
    </dgm:pt>
    <dgm:pt modelId="{29A94792-E5EA-45E6-B5B2-0D08D51152C0}" type="pres">
      <dgm:prSet presAssocID="{7F8C0965-7EA2-4426-899A-A548C87944B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65C861-9986-4473-BC03-0965A7F207C4}" type="pres">
      <dgm:prSet presAssocID="{7F8C0965-7EA2-4426-899A-A548C87944B6}" presName="rootConnector" presStyleLbl="node2" presStyleIdx="2" presStyleCnt="3"/>
      <dgm:spPr/>
      <dgm:t>
        <a:bodyPr/>
        <a:lstStyle/>
        <a:p>
          <a:endParaRPr lang="en-US"/>
        </a:p>
      </dgm:t>
    </dgm:pt>
    <dgm:pt modelId="{47AAF00F-0095-4C48-A048-123E9867B684}" type="pres">
      <dgm:prSet presAssocID="{7F8C0965-7EA2-4426-899A-A548C87944B6}" presName="hierChild4" presStyleCnt="0"/>
      <dgm:spPr/>
    </dgm:pt>
    <dgm:pt modelId="{9292981B-3F17-4F1F-A83F-F97EB17A6BFD}" type="pres">
      <dgm:prSet presAssocID="{35133BA7-B6EC-4565-B6B5-F0F2F0FF622A}" presName="Name37" presStyleLbl="parChTrans1D3" presStyleIdx="3" presStyleCnt="6"/>
      <dgm:spPr/>
      <dgm:t>
        <a:bodyPr/>
        <a:lstStyle/>
        <a:p>
          <a:endParaRPr lang="en-US"/>
        </a:p>
      </dgm:t>
    </dgm:pt>
    <dgm:pt modelId="{DD582E3C-A905-40DE-AC1F-D533FAA8D8E9}" type="pres">
      <dgm:prSet presAssocID="{290A208B-DA57-4013-9C67-9765762994B8}" presName="hierRoot2" presStyleCnt="0">
        <dgm:presLayoutVars>
          <dgm:hierBranch val="init"/>
        </dgm:presLayoutVars>
      </dgm:prSet>
      <dgm:spPr/>
    </dgm:pt>
    <dgm:pt modelId="{932912AE-0EC5-4A5C-9746-FB2BE1B0AAA9}" type="pres">
      <dgm:prSet presAssocID="{290A208B-DA57-4013-9C67-9765762994B8}" presName="rootComposite" presStyleCnt="0"/>
      <dgm:spPr/>
    </dgm:pt>
    <dgm:pt modelId="{E9817DC5-20AD-4464-B1F1-1DB0E65DA599}" type="pres">
      <dgm:prSet presAssocID="{290A208B-DA57-4013-9C67-9765762994B8}" presName="rootText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3C5598-98CC-40D0-A3ED-74DB4FEDDF5A}" type="pres">
      <dgm:prSet presAssocID="{290A208B-DA57-4013-9C67-9765762994B8}" presName="rootConnector" presStyleLbl="node3" presStyleIdx="3" presStyleCnt="6"/>
      <dgm:spPr/>
      <dgm:t>
        <a:bodyPr/>
        <a:lstStyle/>
        <a:p>
          <a:endParaRPr lang="en-US"/>
        </a:p>
      </dgm:t>
    </dgm:pt>
    <dgm:pt modelId="{0146CFEF-E1DD-47A2-AC08-4E51238B5D3F}" type="pres">
      <dgm:prSet presAssocID="{290A208B-DA57-4013-9C67-9765762994B8}" presName="hierChild4" presStyleCnt="0"/>
      <dgm:spPr/>
    </dgm:pt>
    <dgm:pt modelId="{D9D04BED-EC16-492D-80BC-02FB10E8CE52}" type="pres">
      <dgm:prSet presAssocID="{67EB635E-4DA0-47B9-B5D7-AE9A1E9E6B85}" presName="Name37" presStyleLbl="parChTrans1D4" presStyleIdx="8" presStyleCnt="11"/>
      <dgm:spPr/>
      <dgm:t>
        <a:bodyPr/>
        <a:lstStyle/>
        <a:p>
          <a:endParaRPr lang="en-US"/>
        </a:p>
      </dgm:t>
    </dgm:pt>
    <dgm:pt modelId="{58982DCF-3EF2-45F5-83BD-A34069A0F1B8}" type="pres">
      <dgm:prSet presAssocID="{22DD1C11-6412-4A8F-8F8D-FF0915FC459B}" presName="hierRoot2" presStyleCnt="0">
        <dgm:presLayoutVars>
          <dgm:hierBranch val="init"/>
        </dgm:presLayoutVars>
      </dgm:prSet>
      <dgm:spPr/>
    </dgm:pt>
    <dgm:pt modelId="{4D383E07-2E4B-4FF1-9022-40750B065B59}" type="pres">
      <dgm:prSet presAssocID="{22DD1C11-6412-4A8F-8F8D-FF0915FC459B}" presName="rootComposite" presStyleCnt="0"/>
      <dgm:spPr/>
    </dgm:pt>
    <dgm:pt modelId="{6CE3AE08-6185-4C6D-BBA9-E1974FA71C49}" type="pres">
      <dgm:prSet presAssocID="{22DD1C11-6412-4A8F-8F8D-FF0915FC459B}" presName="rootText" presStyleLbl="node4" presStyleIdx="8" presStyleCnt="11" custScaleY="2181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CAFF8F-290A-4D9E-8DAA-7C61510E9A40}" type="pres">
      <dgm:prSet presAssocID="{22DD1C11-6412-4A8F-8F8D-FF0915FC459B}" presName="rootConnector" presStyleLbl="node4" presStyleIdx="8" presStyleCnt="11"/>
      <dgm:spPr/>
      <dgm:t>
        <a:bodyPr/>
        <a:lstStyle/>
        <a:p>
          <a:endParaRPr lang="en-US"/>
        </a:p>
      </dgm:t>
    </dgm:pt>
    <dgm:pt modelId="{3C8B6F1A-0CDD-41A9-8069-DE2CC88FF8D8}" type="pres">
      <dgm:prSet presAssocID="{22DD1C11-6412-4A8F-8F8D-FF0915FC459B}" presName="hierChild4" presStyleCnt="0"/>
      <dgm:spPr/>
    </dgm:pt>
    <dgm:pt modelId="{95A92967-E250-4E28-A292-10F7ADDE8F9F}" type="pres">
      <dgm:prSet presAssocID="{22DD1C11-6412-4A8F-8F8D-FF0915FC459B}" presName="hierChild5" presStyleCnt="0"/>
      <dgm:spPr/>
    </dgm:pt>
    <dgm:pt modelId="{3D139FAE-1F2F-4528-8D92-60F916948AE2}" type="pres">
      <dgm:prSet presAssocID="{290A208B-DA57-4013-9C67-9765762994B8}" presName="hierChild5" presStyleCnt="0"/>
      <dgm:spPr/>
    </dgm:pt>
    <dgm:pt modelId="{AF57813F-D94B-4319-85CB-1ECC4A4625F2}" type="pres">
      <dgm:prSet presAssocID="{1E3CA7B9-0BCE-46B2-8FA8-8E637803946E}" presName="Name37" presStyleLbl="parChTrans1D3" presStyleIdx="4" presStyleCnt="6"/>
      <dgm:spPr/>
      <dgm:t>
        <a:bodyPr/>
        <a:lstStyle/>
        <a:p>
          <a:endParaRPr lang="en-US"/>
        </a:p>
      </dgm:t>
    </dgm:pt>
    <dgm:pt modelId="{8B2C57DB-6E08-455D-8350-3C5F952D139F}" type="pres">
      <dgm:prSet presAssocID="{97873997-C687-4DB7-95DB-C4FDD9AA0DDE}" presName="hierRoot2" presStyleCnt="0">
        <dgm:presLayoutVars>
          <dgm:hierBranch val="init"/>
        </dgm:presLayoutVars>
      </dgm:prSet>
      <dgm:spPr/>
    </dgm:pt>
    <dgm:pt modelId="{FF6ECFEC-4B7A-46CB-A4B1-5E75CFB6FC5F}" type="pres">
      <dgm:prSet presAssocID="{97873997-C687-4DB7-95DB-C4FDD9AA0DDE}" presName="rootComposite" presStyleCnt="0"/>
      <dgm:spPr/>
    </dgm:pt>
    <dgm:pt modelId="{2F14D651-C1C3-4EA6-AB28-DC17527BE269}" type="pres">
      <dgm:prSet presAssocID="{97873997-C687-4DB7-95DB-C4FDD9AA0DDE}" presName="rootText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C326B0C-0F4F-426E-979B-CA4E0E3C2795}" type="pres">
      <dgm:prSet presAssocID="{97873997-C687-4DB7-95DB-C4FDD9AA0DDE}" presName="rootConnector" presStyleLbl="node3" presStyleIdx="4" presStyleCnt="6"/>
      <dgm:spPr/>
      <dgm:t>
        <a:bodyPr/>
        <a:lstStyle/>
        <a:p>
          <a:endParaRPr lang="en-US"/>
        </a:p>
      </dgm:t>
    </dgm:pt>
    <dgm:pt modelId="{FA06FBAE-9C69-4D2B-968E-CC89EE4DB85B}" type="pres">
      <dgm:prSet presAssocID="{97873997-C687-4DB7-95DB-C4FDD9AA0DDE}" presName="hierChild4" presStyleCnt="0"/>
      <dgm:spPr/>
    </dgm:pt>
    <dgm:pt modelId="{6CE76543-5856-4F7A-B83C-0C6CC8754314}" type="pres">
      <dgm:prSet presAssocID="{CD49A295-595A-4DC9-82F8-557A03CB142E}" presName="Name37" presStyleLbl="parChTrans1D4" presStyleIdx="9" presStyleCnt="11"/>
      <dgm:spPr/>
      <dgm:t>
        <a:bodyPr/>
        <a:lstStyle/>
        <a:p>
          <a:endParaRPr lang="en-US"/>
        </a:p>
      </dgm:t>
    </dgm:pt>
    <dgm:pt modelId="{AEE5ED9E-839F-416A-ACC9-DE7ABDC3BA3A}" type="pres">
      <dgm:prSet presAssocID="{1B564D64-C2F4-4E92-8B84-B7827D41B248}" presName="hierRoot2" presStyleCnt="0">
        <dgm:presLayoutVars>
          <dgm:hierBranch val="init"/>
        </dgm:presLayoutVars>
      </dgm:prSet>
      <dgm:spPr/>
    </dgm:pt>
    <dgm:pt modelId="{AD6A3105-097E-496A-84CA-7AFD320E1730}" type="pres">
      <dgm:prSet presAssocID="{1B564D64-C2F4-4E92-8B84-B7827D41B248}" presName="rootComposite" presStyleCnt="0"/>
      <dgm:spPr/>
    </dgm:pt>
    <dgm:pt modelId="{5558F7DB-66A3-40EF-BCF1-CB9D395F74BA}" type="pres">
      <dgm:prSet presAssocID="{1B564D64-C2F4-4E92-8B84-B7827D41B248}" presName="rootText" presStyleLbl="node4" presStyleIdx="9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2F17AE8-3380-4DDB-8E05-38567003AAF5}" type="pres">
      <dgm:prSet presAssocID="{1B564D64-C2F4-4E92-8B84-B7827D41B248}" presName="rootConnector" presStyleLbl="node4" presStyleIdx="9" presStyleCnt="11"/>
      <dgm:spPr/>
      <dgm:t>
        <a:bodyPr/>
        <a:lstStyle/>
        <a:p>
          <a:endParaRPr lang="en-US"/>
        </a:p>
      </dgm:t>
    </dgm:pt>
    <dgm:pt modelId="{0ED81B01-3576-4886-BFDE-B898F1A355AC}" type="pres">
      <dgm:prSet presAssocID="{1B564D64-C2F4-4E92-8B84-B7827D41B248}" presName="hierChild4" presStyleCnt="0"/>
      <dgm:spPr/>
    </dgm:pt>
    <dgm:pt modelId="{E2752520-E11D-4C6B-85E4-17B46E0B2660}" type="pres">
      <dgm:prSet presAssocID="{1B564D64-C2F4-4E92-8B84-B7827D41B248}" presName="hierChild5" presStyleCnt="0"/>
      <dgm:spPr/>
    </dgm:pt>
    <dgm:pt modelId="{E8E78C99-60B0-4861-AFE3-80C251241379}" type="pres">
      <dgm:prSet presAssocID="{97873997-C687-4DB7-95DB-C4FDD9AA0DDE}" presName="hierChild5" presStyleCnt="0"/>
      <dgm:spPr/>
    </dgm:pt>
    <dgm:pt modelId="{4AA97D12-D29F-446B-BB3E-9E26150F9731}" type="pres">
      <dgm:prSet presAssocID="{3CA28644-FF20-4D47-8A70-3FED42A8BD47}" presName="Name37" presStyleLbl="parChTrans1D3" presStyleIdx="5" presStyleCnt="6"/>
      <dgm:spPr/>
      <dgm:t>
        <a:bodyPr/>
        <a:lstStyle/>
        <a:p>
          <a:endParaRPr lang="en-US"/>
        </a:p>
      </dgm:t>
    </dgm:pt>
    <dgm:pt modelId="{F43A8A7A-7F60-4D76-A025-D66A63CAAFFC}" type="pres">
      <dgm:prSet presAssocID="{782F8FC2-1018-48F8-B3A6-93657CE53F3C}" presName="hierRoot2" presStyleCnt="0">
        <dgm:presLayoutVars>
          <dgm:hierBranch val="init"/>
        </dgm:presLayoutVars>
      </dgm:prSet>
      <dgm:spPr/>
    </dgm:pt>
    <dgm:pt modelId="{2CF3F906-7AA0-4749-85A2-083BDCEF2F2D}" type="pres">
      <dgm:prSet presAssocID="{782F8FC2-1018-48F8-B3A6-93657CE53F3C}" presName="rootComposite" presStyleCnt="0"/>
      <dgm:spPr/>
    </dgm:pt>
    <dgm:pt modelId="{23E672FE-CBC6-44D5-9A5F-C669BF9534AC}" type="pres">
      <dgm:prSet presAssocID="{782F8FC2-1018-48F8-B3A6-93657CE53F3C}" presName="rootText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BA7082-18B2-4724-875C-DBA047C94BD5}" type="pres">
      <dgm:prSet presAssocID="{782F8FC2-1018-48F8-B3A6-93657CE53F3C}" presName="rootConnector" presStyleLbl="node3" presStyleIdx="5" presStyleCnt="6"/>
      <dgm:spPr/>
      <dgm:t>
        <a:bodyPr/>
        <a:lstStyle/>
        <a:p>
          <a:endParaRPr lang="en-US"/>
        </a:p>
      </dgm:t>
    </dgm:pt>
    <dgm:pt modelId="{A0E691B7-F5E7-4C60-9E0C-5729A18BDF44}" type="pres">
      <dgm:prSet presAssocID="{782F8FC2-1018-48F8-B3A6-93657CE53F3C}" presName="hierChild4" presStyleCnt="0"/>
      <dgm:spPr/>
    </dgm:pt>
    <dgm:pt modelId="{6C424B44-8071-489E-BFE4-68208ED689EC}" type="pres">
      <dgm:prSet presAssocID="{A34D0136-5AC0-413C-894D-BC3056FB4014}" presName="Name37" presStyleLbl="parChTrans1D4" presStyleIdx="10" presStyleCnt="11"/>
      <dgm:spPr/>
      <dgm:t>
        <a:bodyPr/>
        <a:lstStyle/>
        <a:p>
          <a:endParaRPr lang="en-US"/>
        </a:p>
      </dgm:t>
    </dgm:pt>
    <dgm:pt modelId="{8428F7BC-2D62-48F3-B21D-EA92B2BCF843}" type="pres">
      <dgm:prSet presAssocID="{7F76039E-8C6E-4156-9EA3-E2AE2CE89AA9}" presName="hierRoot2" presStyleCnt="0">
        <dgm:presLayoutVars>
          <dgm:hierBranch val="init"/>
        </dgm:presLayoutVars>
      </dgm:prSet>
      <dgm:spPr/>
    </dgm:pt>
    <dgm:pt modelId="{8BABBC69-4497-4E25-9001-8C6FEA84C82D}" type="pres">
      <dgm:prSet presAssocID="{7F76039E-8C6E-4156-9EA3-E2AE2CE89AA9}" presName="rootComposite" presStyleCnt="0"/>
      <dgm:spPr/>
    </dgm:pt>
    <dgm:pt modelId="{EFE4B39B-069F-41CE-A29C-2C4798649CC5}" type="pres">
      <dgm:prSet presAssocID="{7F76039E-8C6E-4156-9EA3-E2AE2CE89AA9}" presName="rootText" presStyleLbl="node4" presStyleIdx="10" presStyleCnt="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8D2FA5-899F-49B3-9577-FA3FE125590C}" type="pres">
      <dgm:prSet presAssocID="{7F76039E-8C6E-4156-9EA3-E2AE2CE89AA9}" presName="rootConnector" presStyleLbl="node4" presStyleIdx="10" presStyleCnt="11"/>
      <dgm:spPr/>
      <dgm:t>
        <a:bodyPr/>
        <a:lstStyle/>
        <a:p>
          <a:endParaRPr lang="en-US"/>
        </a:p>
      </dgm:t>
    </dgm:pt>
    <dgm:pt modelId="{246ACA7B-4CC5-4F8E-BED2-998ED5FB8262}" type="pres">
      <dgm:prSet presAssocID="{7F76039E-8C6E-4156-9EA3-E2AE2CE89AA9}" presName="hierChild4" presStyleCnt="0"/>
      <dgm:spPr/>
    </dgm:pt>
    <dgm:pt modelId="{CAEF0974-4EF1-4EE6-BB75-A301DD983DA7}" type="pres">
      <dgm:prSet presAssocID="{7F76039E-8C6E-4156-9EA3-E2AE2CE89AA9}" presName="hierChild5" presStyleCnt="0"/>
      <dgm:spPr/>
    </dgm:pt>
    <dgm:pt modelId="{8454BE0B-E1DC-4074-A1C1-4ED7D0353248}" type="pres">
      <dgm:prSet presAssocID="{782F8FC2-1018-48F8-B3A6-93657CE53F3C}" presName="hierChild5" presStyleCnt="0"/>
      <dgm:spPr/>
    </dgm:pt>
    <dgm:pt modelId="{2811857A-710C-4709-9C9E-091A1AE935AC}" type="pres">
      <dgm:prSet presAssocID="{7F8C0965-7EA2-4426-899A-A548C87944B6}" presName="hierChild5" presStyleCnt="0"/>
      <dgm:spPr/>
    </dgm:pt>
    <dgm:pt modelId="{0F5DA010-BFAE-46D9-AA4F-CB2841A54FA6}" type="pres">
      <dgm:prSet presAssocID="{00F4CFF6-7B41-482F-B47A-04F75031F0ED}" presName="hierChild3" presStyleCnt="0"/>
      <dgm:spPr/>
    </dgm:pt>
  </dgm:ptLst>
  <dgm:cxnLst>
    <dgm:cxn modelId="{B3CBCA82-371B-411B-89EB-78928D66A8FD}" type="presOf" srcId="{7410261C-EA07-42A1-B311-33EE343D15DE}" destId="{56A4B7B2-578D-4994-8F7F-631E810E8783}" srcOrd="0" destOrd="0" presId="urn:microsoft.com/office/officeart/2005/8/layout/orgChart1"/>
    <dgm:cxn modelId="{4E6134D3-1249-4041-A87E-343C10774C4C}" srcId="{8B92773E-E46F-4316-AB9E-10A2F8ADBDAF}" destId="{54701B24-2462-4260-8301-E99ADA28B7D5}" srcOrd="0" destOrd="0" parTransId="{4EDD0737-8848-4EC7-B48A-FCFBDD7D8225}" sibTransId="{A6160F80-AEEF-41BF-9DE2-FACD176F188E}"/>
    <dgm:cxn modelId="{7B555BF7-E9A6-45DB-A0A5-568B74001119}" type="presOf" srcId="{8B92773E-E46F-4316-AB9E-10A2F8ADBDAF}" destId="{8F0A0B01-FB79-4399-AB23-FC7FF8835F27}" srcOrd="0" destOrd="0" presId="urn:microsoft.com/office/officeart/2005/8/layout/orgChart1"/>
    <dgm:cxn modelId="{29F79F74-6727-462C-A409-CFEFDF3C83B5}" srcId="{782F8FC2-1018-48F8-B3A6-93657CE53F3C}" destId="{7F76039E-8C6E-4156-9EA3-E2AE2CE89AA9}" srcOrd="0" destOrd="0" parTransId="{A34D0136-5AC0-413C-894D-BC3056FB4014}" sibTransId="{3DFEB657-7EE1-4A6A-8A48-E167752943B8}"/>
    <dgm:cxn modelId="{8D1FC6CF-4EB8-4A24-9230-F323478D49E9}" srcId="{7F8C0965-7EA2-4426-899A-A548C87944B6}" destId="{290A208B-DA57-4013-9C67-9765762994B8}" srcOrd="0" destOrd="0" parTransId="{35133BA7-B6EC-4565-B6B5-F0F2F0FF622A}" sibTransId="{AC6DDE01-6498-44FE-BDC9-08FB7E776023}"/>
    <dgm:cxn modelId="{90AC50E5-95FE-4175-87E9-DDE5CFF35A07}" type="presOf" srcId="{7F76039E-8C6E-4156-9EA3-E2AE2CE89AA9}" destId="{EFE4B39B-069F-41CE-A29C-2C4798649CC5}" srcOrd="0" destOrd="0" presId="urn:microsoft.com/office/officeart/2005/8/layout/orgChart1"/>
    <dgm:cxn modelId="{7AC74DAC-8A54-4308-9F08-68AEDFDD56A4}" srcId="{290A208B-DA57-4013-9C67-9765762994B8}" destId="{22DD1C11-6412-4A8F-8F8D-FF0915FC459B}" srcOrd="0" destOrd="0" parTransId="{67EB635E-4DA0-47B9-B5D7-AE9A1E9E6B85}" sibTransId="{78155066-1EDE-48AA-A907-309988AEDF69}"/>
    <dgm:cxn modelId="{3DE5530A-28C6-4F5C-8E85-1DE92ED4DDB2}" type="presOf" srcId="{54701B24-2462-4260-8301-E99ADA28B7D5}" destId="{F3CFCE2A-5452-4013-BB6B-AEA8CAAA00F1}" srcOrd="1" destOrd="0" presId="urn:microsoft.com/office/officeart/2005/8/layout/orgChart1"/>
    <dgm:cxn modelId="{CF6186D7-1066-4150-86BB-C9C50DF01A2F}" type="presOf" srcId="{5D99C4EA-43F7-40D2-A8C8-DE6D2AC491C8}" destId="{80F13DC4-4269-4F23-A26B-2BAFACD71B82}" srcOrd="0" destOrd="0" presId="urn:microsoft.com/office/officeart/2005/8/layout/orgChart1"/>
    <dgm:cxn modelId="{E67E5610-E762-46CA-BAE1-839F80D6DE39}" srcId="{3F880E57-E934-4689-B83E-8C54D91BAA75}" destId="{118C4CAD-FC6E-4741-B641-7943105745FE}" srcOrd="0" destOrd="0" parTransId="{6B035FFB-E26A-49C8-9154-E549C091B7CA}" sibTransId="{EAFDA88C-0FC8-4AE8-9F1E-227B6FFBF88A}"/>
    <dgm:cxn modelId="{747BD477-B39D-46E9-BB82-C332460EB142}" type="presOf" srcId="{C4208E9A-BE80-4AE0-885E-EFA0548AB6F2}" destId="{407D585C-9207-4735-832D-05EEB444D3C4}" srcOrd="0" destOrd="0" presId="urn:microsoft.com/office/officeart/2005/8/layout/orgChart1"/>
    <dgm:cxn modelId="{78D2AACE-B5AB-4F39-8C36-A1B2EE662763}" srcId="{7F8C0965-7EA2-4426-899A-A548C87944B6}" destId="{782F8FC2-1018-48F8-B3A6-93657CE53F3C}" srcOrd="2" destOrd="0" parTransId="{3CA28644-FF20-4D47-8A70-3FED42A8BD47}" sibTransId="{BD311048-6DF9-4300-A74F-00B664BB65B2}"/>
    <dgm:cxn modelId="{7CDB8E2B-7C31-4237-A95D-8C31708824F2}" type="presOf" srcId="{3F880E57-E934-4689-B83E-8C54D91BAA75}" destId="{0338EA5B-B1DA-442F-A042-D19A09391C7E}" srcOrd="1" destOrd="0" presId="urn:microsoft.com/office/officeart/2005/8/layout/orgChart1"/>
    <dgm:cxn modelId="{E51D55CC-DA6B-4935-A454-2797F087A882}" srcId="{16581874-FBF2-4AF0-BC6B-0D7FD66D7B56}" destId="{8B92773E-E46F-4316-AB9E-10A2F8ADBDAF}" srcOrd="0" destOrd="0" parTransId="{C5528671-A315-45FA-A7E4-9483D54B3A73}" sibTransId="{B129E3B4-2110-47F5-9E34-F86570055F14}"/>
    <dgm:cxn modelId="{495BB355-6AF5-4970-8FEB-433B0BC660A2}" type="presOf" srcId="{E39363CA-5467-4CE2-9B8A-69E4EA2C9C53}" destId="{F9E1091C-99EC-4207-A40F-193F0F3FCAE8}" srcOrd="0" destOrd="0" presId="urn:microsoft.com/office/officeart/2005/8/layout/orgChart1"/>
    <dgm:cxn modelId="{0634BFF7-DB6A-46AD-BC98-9EFA32E8DE94}" type="presOf" srcId="{782F8FC2-1018-48F8-B3A6-93657CE53F3C}" destId="{23E672FE-CBC6-44D5-9A5F-C669BF9534AC}" srcOrd="0" destOrd="0" presId="urn:microsoft.com/office/officeart/2005/8/layout/orgChart1"/>
    <dgm:cxn modelId="{4E8A77AD-8489-4F24-80FD-126C03997759}" type="presOf" srcId="{290A208B-DA57-4013-9C67-9765762994B8}" destId="{503C5598-98CC-40D0-A3ED-74DB4FEDDF5A}" srcOrd="1" destOrd="0" presId="urn:microsoft.com/office/officeart/2005/8/layout/orgChart1"/>
    <dgm:cxn modelId="{CF02B322-A06D-4D1B-A6F5-03BD936679D0}" srcId="{8A0F81F3-4FDA-412D-A9A3-BD319D12FA8F}" destId="{00F4CFF6-7B41-482F-B47A-04F75031F0ED}" srcOrd="0" destOrd="0" parTransId="{61AE6775-8EEA-4480-8D91-D2ABA0556733}" sibTransId="{BF4D7E1C-F019-41A5-8CD7-85F81B6316CB}"/>
    <dgm:cxn modelId="{F6ECAF70-ECF5-4C00-858E-0168B83A8B2C}" type="presOf" srcId="{67EB635E-4DA0-47B9-B5D7-AE9A1E9E6B85}" destId="{D9D04BED-EC16-492D-80BC-02FB10E8CE52}" srcOrd="0" destOrd="0" presId="urn:microsoft.com/office/officeart/2005/8/layout/orgChart1"/>
    <dgm:cxn modelId="{96E88F98-5159-4129-A23E-9035648B7D6A}" type="presOf" srcId="{7F8C0965-7EA2-4426-899A-A548C87944B6}" destId="{29A94792-E5EA-45E6-B5B2-0D08D51152C0}" srcOrd="0" destOrd="0" presId="urn:microsoft.com/office/officeart/2005/8/layout/orgChart1"/>
    <dgm:cxn modelId="{4D1C8723-AD88-4D88-84D5-A249AC031E74}" srcId="{00F4CFF6-7B41-482F-B47A-04F75031F0ED}" destId="{CE069545-889E-4DA5-A1AD-1AAC5B2446A2}" srcOrd="0" destOrd="0" parTransId="{7B4E57E4-5324-4677-B5EA-5C9B84D9A101}" sibTransId="{D957B6E0-BA97-4382-87C3-BA6BBAC5EA00}"/>
    <dgm:cxn modelId="{F5CA2454-447C-4EF5-A0D8-188134FD186C}" type="presOf" srcId="{97873997-C687-4DB7-95DB-C4FDD9AA0DDE}" destId="{2F14D651-C1C3-4EA6-AB28-DC17527BE269}" srcOrd="0" destOrd="0" presId="urn:microsoft.com/office/officeart/2005/8/layout/orgChart1"/>
    <dgm:cxn modelId="{FE983F39-133B-4F90-92B8-38D2CC34E09B}" type="presOf" srcId="{A3474357-E5D2-4658-A7A4-7DA793B17F8D}" destId="{D5183EEA-9952-4619-879D-49D9C99C39FE}" srcOrd="0" destOrd="0" presId="urn:microsoft.com/office/officeart/2005/8/layout/orgChart1"/>
    <dgm:cxn modelId="{41A12E9A-1CB2-477A-8CC3-738548716FEC}" type="presOf" srcId="{CE069545-889E-4DA5-A1AD-1AAC5B2446A2}" destId="{E5598DED-BA9B-4EE6-AF34-D6540CAF85DE}" srcOrd="1" destOrd="0" presId="urn:microsoft.com/office/officeart/2005/8/layout/orgChart1"/>
    <dgm:cxn modelId="{C13DBCB3-85D3-4943-B305-FB04452540BE}" type="presOf" srcId="{1E3CA7B9-0BCE-46B2-8FA8-8E637803946E}" destId="{AF57813F-D94B-4319-85CB-1ECC4A4625F2}" srcOrd="0" destOrd="0" presId="urn:microsoft.com/office/officeart/2005/8/layout/orgChart1"/>
    <dgm:cxn modelId="{2F6F8637-B493-41F7-B416-6F7DE4340D0C}" type="presOf" srcId="{952FB16F-1618-40D1-920B-953440D93587}" destId="{B8511454-2550-40C9-9F76-79D6FB013E6C}" srcOrd="1" destOrd="0" presId="urn:microsoft.com/office/officeart/2005/8/layout/orgChart1"/>
    <dgm:cxn modelId="{2FFC14C7-EA03-4957-802C-AEEEF3CB9315}" type="presOf" srcId="{22DD1C11-6412-4A8F-8F8D-FF0915FC459B}" destId="{81CAFF8F-290A-4D9E-8DAA-7C61510E9A40}" srcOrd="1" destOrd="0" presId="urn:microsoft.com/office/officeart/2005/8/layout/orgChart1"/>
    <dgm:cxn modelId="{70D89BF7-64FE-4213-B58F-DCA9B671C768}" type="presOf" srcId="{00F4CFF6-7B41-482F-B47A-04F75031F0ED}" destId="{BBD6F2B0-3370-42FA-85EA-8218A03F6105}" srcOrd="1" destOrd="0" presId="urn:microsoft.com/office/officeart/2005/8/layout/orgChart1"/>
    <dgm:cxn modelId="{2023BCE4-C996-458D-AECA-A2A960B95E68}" type="presOf" srcId="{63A394D5-EBFD-4A16-8120-FE3A981A80DA}" destId="{2913D4BA-6628-4E07-ACB1-C9055DE0DF35}" srcOrd="0" destOrd="0" presId="urn:microsoft.com/office/officeart/2005/8/layout/orgChart1"/>
    <dgm:cxn modelId="{CB64143A-03E4-4DF6-A7E3-713D0202BB9B}" type="presOf" srcId="{7F8C0965-7EA2-4426-899A-A548C87944B6}" destId="{4065C861-9986-4473-BC03-0965A7F207C4}" srcOrd="1" destOrd="0" presId="urn:microsoft.com/office/officeart/2005/8/layout/orgChart1"/>
    <dgm:cxn modelId="{0117D73C-0B5A-47B9-A1A8-70069AC49EA1}" type="presOf" srcId="{782F8FC2-1018-48F8-B3A6-93657CE53F3C}" destId="{90BA7082-18B2-4724-875C-DBA047C94BD5}" srcOrd="1" destOrd="0" presId="urn:microsoft.com/office/officeart/2005/8/layout/orgChart1"/>
    <dgm:cxn modelId="{E09BA2CE-59AB-4FF1-B88A-C89A4A2C9046}" type="presOf" srcId="{16581874-FBF2-4AF0-BC6B-0D7FD66D7B56}" destId="{0CDFA41A-B915-4645-ADA7-C4E5B831F4E7}" srcOrd="0" destOrd="0" presId="urn:microsoft.com/office/officeart/2005/8/layout/orgChart1"/>
    <dgm:cxn modelId="{1BF11433-FFEA-441D-B752-488E342D00A9}" srcId="{7289F350-61C7-4633-ACB6-DBEFC2B6F626}" destId="{16581874-FBF2-4AF0-BC6B-0D7FD66D7B56}" srcOrd="0" destOrd="0" parTransId="{04749C7C-5DFD-45C6-870E-92BB6D45F8CF}" sibTransId="{35CA26F5-A8C5-4A7C-81C9-3477F569D80D}"/>
    <dgm:cxn modelId="{1101D377-D1AD-4591-B425-92958E08FEBF}" type="presOf" srcId="{7F76039E-8C6E-4156-9EA3-E2AE2CE89AA9}" destId="{F48D2FA5-899F-49B3-9577-FA3FE125590C}" srcOrd="1" destOrd="0" presId="urn:microsoft.com/office/officeart/2005/8/layout/orgChart1"/>
    <dgm:cxn modelId="{4DD440B8-8332-4357-9AFD-8D2AA87CE679}" type="presOf" srcId="{8461303F-EAF9-4175-878B-37A87D5BA3EB}" destId="{F3E0B9B4-D53C-4F8D-B61C-9B197A2ED2C3}" srcOrd="0" destOrd="0" presId="urn:microsoft.com/office/officeart/2005/8/layout/orgChart1"/>
    <dgm:cxn modelId="{5707AC4F-FEA0-45A1-9A74-045B9F669A9A}" srcId="{C4208E9A-BE80-4AE0-885E-EFA0548AB6F2}" destId="{7289F350-61C7-4633-ACB6-DBEFC2B6F626}" srcOrd="0" destOrd="0" parTransId="{5D99C4EA-43F7-40D2-A8C8-DE6D2AC491C8}" sibTransId="{945C9D78-7753-47CE-B4D7-BABAA7562C63}"/>
    <dgm:cxn modelId="{C7F09B4D-53B7-42F2-B380-FE291F014201}" type="presOf" srcId="{7B4E57E4-5324-4677-B5EA-5C9B84D9A101}" destId="{87AA164A-6B7D-47AD-9C5B-5AC33A802C7E}" srcOrd="0" destOrd="0" presId="urn:microsoft.com/office/officeart/2005/8/layout/orgChart1"/>
    <dgm:cxn modelId="{802E709D-8FB3-464D-B334-5863E09D8C34}" type="presOf" srcId="{04749C7C-5DFD-45C6-870E-92BB6D45F8CF}" destId="{9100ECE8-A767-4E65-8F01-35C368222019}" srcOrd="0" destOrd="0" presId="urn:microsoft.com/office/officeart/2005/8/layout/orgChart1"/>
    <dgm:cxn modelId="{DFEADE6E-DB56-4B76-B53D-6743511E1A5E}" srcId="{A3474357-E5D2-4658-A7A4-7DA793B17F8D}" destId="{3F880E57-E934-4689-B83E-8C54D91BAA75}" srcOrd="0" destOrd="0" parTransId="{7410261C-EA07-42A1-B311-33EE343D15DE}" sibTransId="{81AACA83-6433-445B-850B-50258873E637}"/>
    <dgm:cxn modelId="{7ED8534B-AAC9-48C7-B67F-4EBC3782EA96}" srcId="{00F4CFF6-7B41-482F-B47A-04F75031F0ED}" destId="{7F8C0965-7EA2-4426-899A-A548C87944B6}" srcOrd="2" destOrd="0" parTransId="{FDB1CE4A-078B-42C1-AD37-50887D53FC00}" sibTransId="{E174B81B-86BF-4D9F-83EC-B51520E386CD}"/>
    <dgm:cxn modelId="{673AFBEC-D87F-4BFD-B06E-45DE9D8404E0}" type="presOf" srcId="{118C4CAD-FC6E-4741-B641-7943105745FE}" destId="{38921009-4488-4AD4-8511-019EDD88FBC3}" srcOrd="1" destOrd="0" presId="urn:microsoft.com/office/officeart/2005/8/layout/orgChart1"/>
    <dgm:cxn modelId="{AA1EB8F4-E5B3-418E-979D-B3A30B0E225B}" type="presOf" srcId="{1B564D64-C2F4-4E92-8B84-B7827D41B248}" destId="{5558F7DB-66A3-40EF-BCF1-CB9D395F74BA}" srcOrd="0" destOrd="0" presId="urn:microsoft.com/office/officeart/2005/8/layout/orgChart1"/>
    <dgm:cxn modelId="{FCC31898-C245-45D1-B567-75CC2E05D673}" type="presOf" srcId="{7289F350-61C7-4633-ACB6-DBEFC2B6F626}" destId="{979C9555-420D-4607-8C8E-20E6EC736BF7}" srcOrd="1" destOrd="0" presId="urn:microsoft.com/office/officeart/2005/8/layout/orgChart1"/>
    <dgm:cxn modelId="{8F9CC51C-FF74-4A4C-9F07-77F93F87F26A}" type="presOf" srcId="{CE069545-889E-4DA5-A1AD-1AAC5B2446A2}" destId="{059C7F8E-3A1D-4A49-8874-1E2694B57195}" srcOrd="0" destOrd="0" presId="urn:microsoft.com/office/officeart/2005/8/layout/orgChart1"/>
    <dgm:cxn modelId="{7F4A885B-0ABE-4C85-9BA5-98B672317326}" type="presOf" srcId="{00F4CFF6-7B41-482F-B47A-04F75031F0ED}" destId="{30CF0E94-DA86-4386-BFCD-C7EC403ABD40}" srcOrd="0" destOrd="0" presId="urn:microsoft.com/office/officeart/2005/8/layout/orgChart1"/>
    <dgm:cxn modelId="{B22AD23C-79E0-46B8-9FAC-B3B5B1D3E746}" type="presOf" srcId="{22DD1C11-6412-4A8F-8F8D-FF0915FC459B}" destId="{6CE3AE08-6185-4C6D-BBA9-E1974FA71C49}" srcOrd="0" destOrd="0" presId="urn:microsoft.com/office/officeart/2005/8/layout/orgChart1"/>
    <dgm:cxn modelId="{F873E50A-0D2C-4962-91FA-DDE26F175C10}" srcId="{952FB16F-1618-40D1-920B-953440D93587}" destId="{63A394D5-EBFD-4A16-8120-FE3A981A80DA}" srcOrd="0" destOrd="0" parTransId="{AEB83D2F-5EBA-459A-A12F-82D00C82D9CF}" sibTransId="{E638A53F-EF93-417C-979C-F21E29A2FBE5}"/>
    <dgm:cxn modelId="{EAE4EDED-FAC7-467F-A666-7DDCB76A0228}" type="presOf" srcId="{54701B24-2462-4260-8301-E99ADA28B7D5}" destId="{FF566B32-D1AA-49B3-A20E-92654D0C05FA}" srcOrd="0" destOrd="0" presId="urn:microsoft.com/office/officeart/2005/8/layout/orgChart1"/>
    <dgm:cxn modelId="{EFE065A1-CC87-427D-99D6-EB95BD666716}" srcId="{72CF41F1-6C2A-4246-A3CD-4113E598BE78}" destId="{952FB16F-1618-40D1-920B-953440D93587}" srcOrd="0" destOrd="0" parTransId="{0A16B07B-84DF-4906-9D2E-08C0A9D6C114}" sibTransId="{4DB2C1FA-2127-4179-9C88-39E286892513}"/>
    <dgm:cxn modelId="{48166C82-EA32-4E29-8E67-A762344D45F4}" type="presOf" srcId="{8AA2E4C2-E485-4787-8FAA-13E31EB1748E}" destId="{90C84496-1367-4352-8EEC-C49B70C8FF16}" srcOrd="0" destOrd="0" presId="urn:microsoft.com/office/officeart/2005/8/layout/orgChart1"/>
    <dgm:cxn modelId="{3AE77169-6D8E-45C5-BD1E-68F777FB0101}" type="presOf" srcId="{A3474357-E5D2-4658-A7A4-7DA793B17F8D}" destId="{B42FF43F-5358-4EB5-9377-73FBFFE76BF7}" srcOrd="1" destOrd="0" presId="urn:microsoft.com/office/officeart/2005/8/layout/orgChart1"/>
    <dgm:cxn modelId="{FB38BA20-2E50-4159-B8B5-9A1397CFEDDA}" type="presOf" srcId="{ED98C54E-049E-44BD-AADB-732BE6C8843D}" destId="{C5785DC9-D926-4611-89A3-A3438642AE1D}" srcOrd="1" destOrd="0" presId="urn:microsoft.com/office/officeart/2005/8/layout/orgChart1"/>
    <dgm:cxn modelId="{3261ABB1-EF7E-424C-8439-4983CC1C482E}" type="presOf" srcId="{72CF41F1-6C2A-4246-A3CD-4113E598BE78}" destId="{1887993D-B9FA-4EE2-AB24-5B284BDA79C2}" srcOrd="0" destOrd="0" presId="urn:microsoft.com/office/officeart/2005/8/layout/orgChart1"/>
    <dgm:cxn modelId="{D521E98A-C61C-4A16-B412-38E0AF35FD5E}" type="presOf" srcId="{16581874-FBF2-4AF0-BC6B-0D7FD66D7B56}" destId="{1294F4E1-FB38-4CBA-8912-0101FEB22862}" srcOrd="1" destOrd="0" presId="urn:microsoft.com/office/officeart/2005/8/layout/orgChart1"/>
    <dgm:cxn modelId="{86C8AC98-3663-4841-B366-CE4A23706178}" type="presOf" srcId="{A34D0136-5AC0-413C-894D-BC3056FB4014}" destId="{6C424B44-8071-489E-BFE4-68208ED689EC}" srcOrd="0" destOrd="0" presId="urn:microsoft.com/office/officeart/2005/8/layout/orgChart1"/>
    <dgm:cxn modelId="{C1E23232-08B2-4497-B116-AE5F3CF0B521}" type="presOf" srcId="{AEB83D2F-5EBA-459A-A12F-82D00C82D9CF}" destId="{7D72B9AD-31FE-4DAB-8D36-E1AC81D23DEF}" srcOrd="0" destOrd="0" presId="urn:microsoft.com/office/officeart/2005/8/layout/orgChart1"/>
    <dgm:cxn modelId="{70C4B02F-CF05-4DD5-B7C7-9CE69F938989}" type="presOf" srcId="{7289F350-61C7-4633-ACB6-DBEFC2B6F626}" destId="{BD494A09-6031-4312-A64F-8F32D6904871}" srcOrd="0" destOrd="0" presId="urn:microsoft.com/office/officeart/2005/8/layout/orgChart1"/>
    <dgm:cxn modelId="{BFC5FC52-5CA4-4651-A6D6-F8FD7B05C10E}" srcId="{97873997-C687-4DB7-95DB-C4FDD9AA0DDE}" destId="{1B564D64-C2F4-4E92-8B84-B7827D41B248}" srcOrd="0" destOrd="0" parTransId="{CD49A295-595A-4DC9-82F8-557A03CB142E}" sibTransId="{2256B1F4-35D7-4DC9-BA67-05870772B491}"/>
    <dgm:cxn modelId="{CCADAEF6-9D99-4353-828A-9368E39B7887}" type="presOf" srcId="{290A208B-DA57-4013-9C67-9765762994B8}" destId="{E9817DC5-20AD-4464-B1F1-1DB0E65DA599}" srcOrd="0" destOrd="0" presId="urn:microsoft.com/office/officeart/2005/8/layout/orgChart1"/>
    <dgm:cxn modelId="{E03B6560-C9B7-4CE1-B3B1-BF445BAB9178}" type="presOf" srcId="{0A16B07B-84DF-4906-9D2E-08C0A9D6C114}" destId="{946B544F-3513-4B2E-B377-E7A7C5B8B1EB}" srcOrd="0" destOrd="0" presId="urn:microsoft.com/office/officeart/2005/8/layout/orgChart1"/>
    <dgm:cxn modelId="{2F2D6DD5-A442-42DA-A74F-47F652B030F2}" type="presOf" srcId="{72CF41F1-6C2A-4246-A3CD-4113E598BE78}" destId="{AAE5EC04-3937-4CBB-9CD4-AA5709DA2BD7}" srcOrd="1" destOrd="0" presId="urn:microsoft.com/office/officeart/2005/8/layout/orgChart1"/>
    <dgm:cxn modelId="{B3C773AE-8771-4495-8C36-FAC841D117B6}" type="presOf" srcId="{C5528671-A315-45FA-A7E4-9483D54B3A73}" destId="{A36C5B91-766E-43D7-BC9A-8500B1449AF6}" srcOrd="0" destOrd="0" presId="urn:microsoft.com/office/officeart/2005/8/layout/orgChart1"/>
    <dgm:cxn modelId="{1E3FF427-2182-4C21-8A4A-48F5E4F886C3}" type="presOf" srcId="{CD49A295-595A-4DC9-82F8-557A03CB142E}" destId="{6CE76543-5856-4F7A-B83C-0C6CC8754314}" srcOrd="0" destOrd="0" presId="urn:microsoft.com/office/officeart/2005/8/layout/orgChart1"/>
    <dgm:cxn modelId="{9389B637-0B26-4E1E-B170-770556F5B1C0}" srcId="{CE069545-889E-4DA5-A1AD-1AAC5B2446A2}" destId="{A3474357-E5D2-4658-A7A4-7DA793B17F8D}" srcOrd="0" destOrd="0" parTransId="{8AA2E4C2-E485-4787-8FAA-13E31EB1748E}" sibTransId="{830F052A-0E5E-494C-A96D-7218B8D9D0FE}"/>
    <dgm:cxn modelId="{9B4A2A77-765E-4A56-ACAB-D265C13F7AFC}" type="presOf" srcId="{6B035FFB-E26A-49C8-9154-E549C091B7CA}" destId="{A9585E3A-B0DB-4F7C-871A-BFE651C5D2E2}" srcOrd="0" destOrd="0" presId="urn:microsoft.com/office/officeart/2005/8/layout/orgChart1"/>
    <dgm:cxn modelId="{6F305622-5541-49BB-953C-143A37794DBD}" srcId="{ED98C54E-049E-44BD-AADB-732BE6C8843D}" destId="{72CF41F1-6C2A-4246-A3CD-4113E598BE78}" srcOrd="0" destOrd="0" parTransId="{5FC988B8-1C99-4C9B-9EC6-5DE9D907E37B}" sibTransId="{0C35DA14-AD77-4174-9523-4B1BE16EAFD0}"/>
    <dgm:cxn modelId="{9E2B5F21-8FF3-4648-9AB8-B2D8F604C4BD}" type="presOf" srcId="{118C4CAD-FC6E-4741-B641-7943105745FE}" destId="{1CF51A53-8A3C-40CE-8F4A-56B8489E44C4}" srcOrd="0" destOrd="0" presId="urn:microsoft.com/office/officeart/2005/8/layout/orgChart1"/>
    <dgm:cxn modelId="{4D640525-28F5-4FA6-946D-17A97B88F0BD}" type="presOf" srcId="{C4208E9A-BE80-4AE0-885E-EFA0548AB6F2}" destId="{1DA5467B-7CBB-4555-A8C8-6D1DD0951DAA}" srcOrd="1" destOrd="0" presId="urn:microsoft.com/office/officeart/2005/8/layout/orgChart1"/>
    <dgm:cxn modelId="{BBC7DF4D-B5C4-4F61-A50F-5CDF4D43EC19}" srcId="{CE069545-889E-4DA5-A1AD-1AAC5B2446A2}" destId="{ED98C54E-049E-44BD-AADB-732BE6C8843D}" srcOrd="1" destOrd="0" parTransId="{E39363CA-5467-4CE2-9B8A-69E4EA2C9C53}" sibTransId="{63945B1A-2DE2-4DE2-B55E-3A16AF30149F}"/>
    <dgm:cxn modelId="{96DAF49D-B8EB-4751-8109-F5E45D1BB60A}" type="presOf" srcId="{5FC988B8-1C99-4C9B-9EC6-5DE9D907E37B}" destId="{7281F2BA-1E90-4340-B233-909CD5F7309A}" srcOrd="0" destOrd="0" presId="urn:microsoft.com/office/officeart/2005/8/layout/orgChart1"/>
    <dgm:cxn modelId="{52943740-A851-474A-B093-7DDC36ABFC4D}" type="presOf" srcId="{1B564D64-C2F4-4E92-8B84-B7827D41B248}" destId="{D2F17AE8-3380-4DDB-8E05-38567003AAF5}" srcOrd="1" destOrd="0" presId="urn:microsoft.com/office/officeart/2005/8/layout/orgChart1"/>
    <dgm:cxn modelId="{F3CFCFE8-E6FA-45E7-A5EF-2D0BFAB9F6F7}" srcId="{00F4CFF6-7B41-482F-B47A-04F75031F0ED}" destId="{C4208E9A-BE80-4AE0-885E-EFA0548AB6F2}" srcOrd="1" destOrd="0" parTransId="{8461303F-EAF9-4175-878B-37A87D5BA3EB}" sibTransId="{70FD38D2-FBDE-4842-9F81-67F784E3112B}"/>
    <dgm:cxn modelId="{663DC365-0212-4861-A80B-6733BEB99474}" type="presOf" srcId="{FDB1CE4A-078B-42C1-AD37-50887D53FC00}" destId="{BA6AB350-1A63-4B80-8B31-366A5F7485D4}" srcOrd="0" destOrd="0" presId="urn:microsoft.com/office/officeart/2005/8/layout/orgChart1"/>
    <dgm:cxn modelId="{BA4C3C40-6396-44D7-9740-8D0E0C92044F}" type="presOf" srcId="{8A0F81F3-4FDA-412D-A9A3-BD319D12FA8F}" destId="{931A33CF-E60C-4C63-BD29-7104FB83FDF0}" srcOrd="0" destOrd="0" presId="urn:microsoft.com/office/officeart/2005/8/layout/orgChart1"/>
    <dgm:cxn modelId="{AA259777-7646-40B7-B7DB-7B102DCAD07A}" type="presOf" srcId="{3F880E57-E934-4689-B83E-8C54D91BAA75}" destId="{181A9FDE-5AA1-4850-BD40-4394CC73A480}" srcOrd="0" destOrd="0" presId="urn:microsoft.com/office/officeart/2005/8/layout/orgChart1"/>
    <dgm:cxn modelId="{975AFA2C-65BA-453A-8FC1-A89268BFB154}" type="presOf" srcId="{952FB16F-1618-40D1-920B-953440D93587}" destId="{A9DCBBF2-574D-4221-8D5E-264C93F394CF}" srcOrd="0" destOrd="0" presId="urn:microsoft.com/office/officeart/2005/8/layout/orgChart1"/>
    <dgm:cxn modelId="{954C1941-DD32-4627-A12C-452CE4B0A788}" type="presOf" srcId="{63A394D5-EBFD-4A16-8120-FE3A981A80DA}" destId="{19DE52AE-1DF8-4765-AE51-DEB3C7A685A5}" srcOrd="1" destOrd="0" presId="urn:microsoft.com/office/officeart/2005/8/layout/orgChart1"/>
    <dgm:cxn modelId="{246FEF6C-BFF9-4AFB-9626-C0BF920C2F23}" type="presOf" srcId="{8B92773E-E46F-4316-AB9E-10A2F8ADBDAF}" destId="{7A36DEB9-5EBF-4D2F-B7DA-A5AAB069E165}" srcOrd="1" destOrd="0" presId="urn:microsoft.com/office/officeart/2005/8/layout/orgChart1"/>
    <dgm:cxn modelId="{82265CD8-C9F5-426E-8243-4D24309120E6}" srcId="{7F8C0965-7EA2-4426-899A-A548C87944B6}" destId="{97873997-C687-4DB7-95DB-C4FDD9AA0DDE}" srcOrd="1" destOrd="0" parTransId="{1E3CA7B9-0BCE-46B2-8FA8-8E637803946E}" sibTransId="{89429C62-51CA-4363-B1AA-0B558CFC4447}"/>
    <dgm:cxn modelId="{8B6012F9-AC5D-4FDD-A8A7-2DF250471C10}" type="presOf" srcId="{ED98C54E-049E-44BD-AADB-732BE6C8843D}" destId="{C4160479-B835-43B1-BB32-5B2674F98C20}" srcOrd="0" destOrd="0" presId="urn:microsoft.com/office/officeart/2005/8/layout/orgChart1"/>
    <dgm:cxn modelId="{9A499983-1F92-4457-BE24-D4305A4EBD29}" type="presOf" srcId="{3CA28644-FF20-4D47-8A70-3FED42A8BD47}" destId="{4AA97D12-D29F-446B-BB3E-9E26150F9731}" srcOrd="0" destOrd="0" presId="urn:microsoft.com/office/officeart/2005/8/layout/orgChart1"/>
    <dgm:cxn modelId="{1959FF92-CC74-461C-AC1F-B9415BDF5509}" type="presOf" srcId="{35133BA7-B6EC-4565-B6B5-F0F2F0FF622A}" destId="{9292981B-3F17-4F1F-A83F-F97EB17A6BFD}" srcOrd="0" destOrd="0" presId="urn:microsoft.com/office/officeart/2005/8/layout/orgChart1"/>
    <dgm:cxn modelId="{DADA81BC-AE78-484A-ADA7-81A4F86D83B9}" type="presOf" srcId="{4EDD0737-8848-4EC7-B48A-FCFBDD7D8225}" destId="{F35BAD78-5F57-4ECE-AAC4-0E458C0A6EBF}" srcOrd="0" destOrd="0" presId="urn:microsoft.com/office/officeart/2005/8/layout/orgChart1"/>
    <dgm:cxn modelId="{2C9E7830-3943-43D6-8DBD-8B1576CB7E4E}" type="presOf" srcId="{97873997-C687-4DB7-95DB-C4FDD9AA0DDE}" destId="{3C326B0C-0F4F-426E-979B-CA4E0E3C2795}" srcOrd="1" destOrd="0" presId="urn:microsoft.com/office/officeart/2005/8/layout/orgChart1"/>
    <dgm:cxn modelId="{C9C31D50-B5FC-4BFB-8E11-02D001910D60}" type="presParOf" srcId="{931A33CF-E60C-4C63-BD29-7104FB83FDF0}" destId="{AA4CB74F-2D11-4362-90ED-66DB5BCA301E}" srcOrd="0" destOrd="0" presId="urn:microsoft.com/office/officeart/2005/8/layout/orgChart1"/>
    <dgm:cxn modelId="{7259571B-3795-4CA9-9AF7-D99CD367D32D}" type="presParOf" srcId="{AA4CB74F-2D11-4362-90ED-66DB5BCA301E}" destId="{EE05DD14-B3CC-43A9-BE21-9ED4B3A032E7}" srcOrd="0" destOrd="0" presId="urn:microsoft.com/office/officeart/2005/8/layout/orgChart1"/>
    <dgm:cxn modelId="{2A3DFF2B-1AF5-4941-9429-80001116F993}" type="presParOf" srcId="{EE05DD14-B3CC-43A9-BE21-9ED4B3A032E7}" destId="{30CF0E94-DA86-4386-BFCD-C7EC403ABD40}" srcOrd="0" destOrd="0" presId="urn:microsoft.com/office/officeart/2005/8/layout/orgChart1"/>
    <dgm:cxn modelId="{8C4E2225-E91D-40CF-B7E1-41F2DA304D1F}" type="presParOf" srcId="{EE05DD14-B3CC-43A9-BE21-9ED4B3A032E7}" destId="{BBD6F2B0-3370-42FA-85EA-8218A03F6105}" srcOrd="1" destOrd="0" presId="urn:microsoft.com/office/officeart/2005/8/layout/orgChart1"/>
    <dgm:cxn modelId="{867F373B-F8E3-42D3-89CD-DF7EC54DEC97}" type="presParOf" srcId="{AA4CB74F-2D11-4362-90ED-66DB5BCA301E}" destId="{AF5E2133-987F-4ECD-9D49-7E084D312C85}" srcOrd="1" destOrd="0" presId="urn:microsoft.com/office/officeart/2005/8/layout/orgChart1"/>
    <dgm:cxn modelId="{136B4E90-50E5-4DB9-953E-81FA6086FF5A}" type="presParOf" srcId="{AF5E2133-987F-4ECD-9D49-7E084D312C85}" destId="{87AA164A-6B7D-47AD-9C5B-5AC33A802C7E}" srcOrd="0" destOrd="0" presId="urn:microsoft.com/office/officeart/2005/8/layout/orgChart1"/>
    <dgm:cxn modelId="{D7DD6949-40A9-4244-83F1-E7074C357F9C}" type="presParOf" srcId="{AF5E2133-987F-4ECD-9D49-7E084D312C85}" destId="{25C8486B-0919-47AF-8B94-328281022B9E}" srcOrd="1" destOrd="0" presId="urn:microsoft.com/office/officeart/2005/8/layout/orgChart1"/>
    <dgm:cxn modelId="{7F4493C4-3350-4407-8C9C-513DB9656064}" type="presParOf" srcId="{25C8486B-0919-47AF-8B94-328281022B9E}" destId="{0F3C19D0-8BB0-4995-886D-D0EA1296E7EA}" srcOrd="0" destOrd="0" presId="urn:microsoft.com/office/officeart/2005/8/layout/orgChart1"/>
    <dgm:cxn modelId="{7E75D329-79B3-4543-8ADC-66BB787048C4}" type="presParOf" srcId="{0F3C19D0-8BB0-4995-886D-D0EA1296E7EA}" destId="{059C7F8E-3A1D-4A49-8874-1E2694B57195}" srcOrd="0" destOrd="0" presId="urn:microsoft.com/office/officeart/2005/8/layout/orgChart1"/>
    <dgm:cxn modelId="{9D2BDFA3-D40C-4879-9D26-7FF6E0EC0B53}" type="presParOf" srcId="{0F3C19D0-8BB0-4995-886D-D0EA1296E7EA}" destId="{E5598DED-BA9B-4EE6-AF34-D6540CAF85DE}" srcOrd="1" destOrd="0" presId="urn:microsoft.com/office/officeart/2005/8/layout/orgChart1"/>
    <dgm:cxn modelId="{84B0F28A-519D-4DD4-91FC-A783A6FEFD13}" type="presParOf" srcId="{25C8486B-0919-47AF-8B94-328281022B9E}" destId="{218A9478-1C52-43B8-BF9E-5366CEA8A2B5}" srcOrd="1" destOrd="0" presId="urn:microsoft.com/office/officeart/2005/8/layout/orgChart1"/>
    <dgm:cxn modelId="{4ED99EE4-A50E-4633-9D17-821C99315964}" type="presParOf" srcId="{218A9478-1C52-43B8-BF9E-5366CEA8A2B5}" destId="{90C84496-1367-4352-8EEC-C49B70C8FF16}" srcOrd="0" destOrd="0" presId="urn:microsoft.com/office/officeart/2005/8/layout/orgChart1"/>
    <dgm:cxn modelId="{CDF9A683-E81E-427D-84B8-614CA892D694}" type="presParOf" srcId="{218A9478-1C52-43B8-BF9E-5366CEA8A2B5}" destId="{54421757-6BDA-436C-B0F2-7E08613B9771}" srcOrd="1" destOrd="0" presId="urn:microsoft.com/office/officeart/2005/8/layout/orgChart1"/>
    <dgm:cxn modelId="{6362B391-2644-4B85-86F3-24783B2958E2}" type="presParOf" srcId="{54421757-6BDA-436C-B0F2-7E08613B9771}" destId="{6C1A1D92-1B97-4E1A-B7E3-FBE63F4B08ED}" srcOrd="0" destOrd="0" presId="urn:microsoft.com/office/officeart/2005/8/layout/orgChart1"/>
    <dgm:cxn modelId="{4EE651CF-C22D-4C8C-B448-E0F02F42A911}" type="presParOf" srcId="{6C1A1D92-1B97-4E1A-B7E3-FBE63F4B08ED}" destId="{D5183EEA-9952-4619-879D-49D9C99C39FE}" srcOrd="0" destOrd="0" presId="urn:microsoft.com/office/officeart/2005/8/layout/orgChart1"/>
    <dgm:cxn modelId="{0670A1DD-2AC7-4A26-B238-8E469FA5DE6E}" type="presParOf" srcId="{6C1A1D92-1B97-4E1A-B7E3-FBE63F4B08ED}" destId="{B42FF43F-5358-4EB5-9377-73FBFFE76BF7}" srcOrd="1" destOrd="0" presId="urn:microsoft.com/office/officeart/2005/8/layout/orgChart1"/>
    <dgm:cxn modelId="{324D304B-B86B-4C53-9A7F-B56B71A069C0}" type="presParOf" srcId="{54421757-6BDA-436C-B0F2-7E08613B9771}" destId="{8957761F-CEC5-48DB-9834-5EC71608FF14}" srcOrd="1" destOrd="0" presId="urn:microsoft.com/office/officeart/2005/8/layout/orgChart1"/>
    <dgm:cxn modelId="{2C1F83A4-DDBC-4E25-A44E-7DCBFFB7FE0B}" type="presParOf" srcId="{8957761F-CEC5-48DB-9834-5EC71608FF14}" destId="{56A4B7B2-578D-4994-8F7F-631E810E8783}" srcOrd="0" destOrd="0" presId="urn:microsoft.com/office/officeart/2005/8/layout/orgChart1"/>
    <dgm:cxn modelId="{14335D39-F52E-408C-AAB0-52A27F0919A5}" type="presParOf" srcId="{8957761F-CEC5-48DB-9834-5EC71608FF14}" destId="{0DC00BDC-F2FF-4398-BAAD-F8A15EE3D584}" srcOrd="1" destOrd="0" presId="urn:microsoft.com/office/officeart/2005/8/layout/orgChart1"/>
    <dgm:cxn modelId="{AE886CD3-CC00-4540-81A2-3C54FAAE1F3B}" type="presParOf" srcId="{0DC00BDC-F2FF-4398-BAAD-F8A15EE3D584}" destId="{BAB41340-49C6-461B-A157-3E4DECCBD250}" srcOrd="0" destOrd="0" presId="urn:microsoft.com/office/officeart/2005/8/layout/orgChart1"/>
    <dgm:cxn modelId="{C80989CF-A411-4C0A-B663-A8774E383A84}" type="presParOf" srcId="{BAB41340-49C6-461B-A157-3E4DECCBD250}" destId="{181A9FDE-5AA1-4850-BD40-4394CC73A480}" srcOrd="0" destOrd="0" presId="urn:microsoft.com/office/officeart/2005/8/layout/orgChart1"/>
    <dgm:cxn modelId="{49CB5CD4-5B78-449C-8412-1650A952D956}" type="presParOf" srcId="{BAB41340-49C6-461B-A157-3E4DECCBD250}" destId="{0338EA5B-B1DA-442F-A042-D19A09391C7E}" srcOrd="1" destOrd="0" presId="urn:microsoft.com/office/officeart/2005/8/layout/orgChart1"/>
    <dgm:cxn modelId="{63CD4474-B821-4901-AE9A-6CA24E02C616}" type="presParOf" srcId="{0DC00BDC-F2FF-4398-BAAD-F8A15EE3D584}" destId="{25E86A17-BA03-460C-822A-BF9DF91604FE}" srcOrd="1" destOrd="0" presId="urn:microsoft.com/office/officeart/2005/8/layout/orgChart1"/>
    <dgm:cxn modelId="{44937707-41CA-44C4-959D-743FAFC69C01}" type="presParOf" srcId="{25E86A17-BA03-460C-822A-BF9DF91604FE}" destId="{A9585E3A-B0DB-4F7C-871A-BFE651C5D2E2}" srcOrd="0" destOrd="0" presId="urn:microsoft.com/office/officeart/2005/8/layout/orgChart1"/>
    <dgm:cxn modelId="{F8284FED-ED1A-4CAE-8841-AB6711913BA8}" type="presParOf" srcId="{25E86A17-BA03-460C-822A-BF9DF91604FE}" destId="{D3F3FB25-6CBD-469D-8A0E-49A3B8C539FD}" srcOrd="1" destOrd="0" presId="urn:microsoft.com/office/officeart/2005/8/layout/orgChart1"/>
    <dgm:cxn modelId="{7FFEC0A3-5FF7-4CFA-999F-193BD2E67D88}" type="presParOf" srcId="{D3F3FB25-6CBD-469D-8A0E-49A3B8C539FD}" destId="{D6E3B677-0BCB-4ED8-99F3-5F15C3F2C1A8}" srcOrd="0" destOrd="0" presId="urn:microsoft.com/office/officeart/2005/8/layout/orgChart1"/>
    <dgm:cxn modelId="{C18DC5F8-813E-4D49-85D4-50D4B70A32A1}" type="presParOf" srcId="{D6E3B677-0BCB-4ED8-99F3-5F15C3F2C1A8}" destId="{1CF51A53-8A3C-40CE-8F4A-56B8489E44C4}" srcOrd="0" destOrd="0" presId="urn:microsoft.com/office/officeart/2005/8/layout/orgChart1"/>
    <dgm:cxn modelId="{7CE1D775-8F27-4D9B-8D09-26C7368F515E}" type="presParOf" srcId="{D6E3B677-0BCB-4ED8-99F3-5F15C3F2C1A8}" destId="{38921009-4488-4AD4-8511-019EDD88FBC3}" srcOrd="1" destOrd="0" presId="urn:microsoft.com/office/officeart/2005/8/layout/orgChart1"/>
    <dgm:cxn modelId="{9C00006D-789C-49CE-A8B0-5AF76A3EE4E7}" type="presParOf" srcId="{D3F3FB25-6CBD-469D-8A0E-49A3B8C539FD}" destId="{D0F77B1C-095A-445E-ABC1-6EDFAC1EC309}" srcOrd="1" destOrd="0" presId="urn:microsoft.com/office/officeart/2005/8/layout/orgChart1"/>
    <dgm:cxn modelId="{3683F701-F996-48AE-B3D0-2B5417EE00CB}" type="presParOf" srcId="{D3F3FB25-6CBD-469D-8A0E-49A3B8C539FD}" destId="{3CF35A9F-E7B0-444E-9D2F-027BF9CD3925}" srcOrd="2" destOrd="0" presId="urn:microsoft.com/office/officeart/2005/8/layout/orgChart1"/>
    <dgm:cxn modelId="{F80D358B-4527-4B8D-8661-C595EE23F0E4}" type="presParOf" srcId="{0DC00BDC-F2FF-4398-BAAD-F8A15EE3D584}" destId="{8FB27074-CEBC-4B1A-A840-D963E000A65A}" srcOrd="2" destOrd="0" presId="urn:microsoft.com/office/officeart/2005/8/layout/orgChart1"/>
    <dgm:cxn modelId="{42896A53-DD60-4AC3-9E53-EDEFF002063C}" type="presParOf" srcId="{54421757-6BDA-436C-B0F2-7E08613B9771}" destId="{60F50D0F-50F4-412A-9951-9DF5E9899833}" srcOrd="2" destOrd="0" presId="urn:microsoft.com/office/officeart/2005/8/layout/orgChart1"/>
    <dgm:cxn modelId="{16AF0A41-9D61-4CF9-9285-4900E4A4E37A}" type="presParOf" srcId="{218A9478-1C52-43B8-BF9E-5366CEA8A2B5}" destId="{F9E1091C-99EC-4207-A40F-193F0F3FCAE8}" srcOrd="2" destOrd="0" presId="urn:microsoft.com/office/officeart/2005/8/layout/orgChart1"/>
    <dgm:cxn modelId="{2DCC5081-654E-40D2-9C65-8BAC12E8209E}" type="presParOf" srcId="{218A9478-1C52-43B8-BF9E-5366CEA8A2B5}" destId="{845CDF1B-A96D-4554-B832-BC5B0193CAA9}" srcOrd="3" destOrd="0" presId="urn:microsoft.com/office/officeart/2005/8/layout/orgChart1"/>
    <dgm:cxn modelId="{FAC1D27A-B3CD-489E-BE5C-8B742FB928F3}" type="presParOf" srcId="{845CDF1B-A96D-4554-B832-BC5B0193CAA9}" destId="{9DD352B4-71EE-432D-A52B-FC6DFF36C437}" srcOrd="0" destOrd="0" presId="urn:microsoft.com/office/officeart/2005/8/layout/orgChart1"/>
    <dgm:cxn modelId="{0A910E85-3D6D-4DFB-860D-6674F69EFCE8}" type="presParOf" srcId="{9DD352B4-71EE-432D-A52B-FC6DFF36C437}" destId="{C4160479-B835-43B1-BB32-5B2674F98C20}" srcOrd="0" destOrd="0" presId="urn:microsoft.com/office/officeart/2005/8/layout/orgChart1"/>
    <dgm:cxn modelId="{B67FE214-6730-449D-A56A-6EBAF33258A9}" type="presParOf" srcId="{9DD352B4-71EE-432D-A52B-FC6DFF36C437}" destId="{C5785DC9-D926-4611-89A3-A3438642AE1D}" srcOrd="1" destOrd="0" presId="urn:microsoft.com/office/officeart/2005/8/layout/orgChart1"/>
    <dgm:cxn modelId="{C0144E03-5C97-4C53-8E59-BA5F6E0D3B3B}" type="presParOf" srcId="{845CDF1B-A96D-4554-B832-BC5B0193CAA9}" destId="{2D3B4996-91DF-400D-B5E7-AE44917C9EBB}" srcOrd="1" destOrd="0" presId="urn:microsoft.com/office/officeart/2005/8/layout/orgChart1"/>
    <dgm:cxn modelId="{C9111F21-E5AA-4BC0-9146-FDF3978F5297}" type="presParOf" srcId="{2D3B4996-91DF-400D-B5E7-AE44917C9EBB}" destId="{7281F2BA-1E90-4340-B233-909CD5F7309A}" srcOrd="0" destOrd="0" presId="urn:microsoft.com/office/officeart/2005/8/layout/orgChart1"/>
    <dgm:cxn modelId="{52BA82BB-B47E-41E9-95C5-8B4192F80B25}" type="presParOf" srcId="{2D3B4996-91DF-400D-B5E7-AE44917C9EBB}" destId="{9A70C674-1EA8-452A-8EE3-906BD18EEBB6}" srcOrd="1" destOrd="0" presId="urn:microsoft.com/office/officeart/2005/8/layout/orgChart1"/>
    <dgm:cxn modelId="{2B7A4D2C-109E-4A1F-8BCD-DCE91187BC4B}" type="presParOf" srcId="{9A70C674-1EA8-452A-8EE3-906BD18EEBB6}" destId="{3D641D13-B75D-4CFE-B2B7-4747FB35BEA5}" srcOrd="0" destOrd="0" presId="urn:microsoft.com/office/officeart/2005/8/layout/orgChart1"/>
    <dgm:cxn modelId="{C669E5EF-B370-449F-8391-F16C469C4946}" type="presParOf" srcId="{3D641D13-B75D-4CFE-B2B7-4747FB35BEA5}" destId="{1887993D-B9FA-4EE2-AB24-5B284BDA79C2}" srcOrd="0" destOrd="0" presId="urn:microsoft.com/office/officeart/2005/8/layout/orgChart1"/>
    <dgm:cxn modelId="{C3C6A064-330F-422B-9321-9E41BC2CD72D}" type="presParOf" srcId="{3D641D13-B75D-4CFE-B2B7-4747FB35BEA5}" destId="{AAE5EC04-3937-4CBB-9CD4-AA5709DA2BD7}" srcOrd="1" destOrd="0" presId="urn:microsoft.com/office/officeart/2005/8/layout/orgChart1"/>
    <dgm:cxn modelId="{181F4EA7-B518-4BC4-B203-ED603F935010}" type="presParOf" srcId="{9A70C674-1EA8-452A-8EE3-906BD18EEBB6}" destId="{EA3BEEB0-BEEB-42F6-A738-DCE70D6A63E1}" srcOrd="1" destOrd="0" presId="urn:microsoft.com/office/officeart/2005/8/layout/orgChart1"/>
    <dgm:cxn modelId="{BDD3D3DF-FA3D-4C6A-B55F-3807F51285B5}" type="presParOf" srcId="{EA3BEEB0-BEEB-42F6-A738-DCE70D6A63E1}" destId="{946B544F-3513-4B2E-B377-E7A7C5B8B1EB}" srcOrd="0" destOrd="0" presId="urn:microsoft.com/office/officeart/2005/8/layout/orgChart1"/>
    <dgm:cxn modelId="{FB09672B-8607-4691-904F-93D2B1742FF7}" type="presParOf" srcId="{EA3BEEB0-BEEB-42F6-A738-DCE70D6A63E1}" destId="{5BFCFF2F-30B5-41B6-9FBC-D37200D25DBD}" srcOrd="1" destOrd="0" presId="urn:microsoft.com/office/officeart/2005/8/layout/orgChart1"/>
    <dgm:cxn modelId="{A86AFA40-A056-4399-88D2-DC690FB59647}" type="presParOf" srcId="{5BFCFF2F-30B5-41B6-9FBC-D37200D25DBD}" destId="{AC9D24C8-4A47-4ED5-ACE0-AB1E7C33DC54}" srcOrd="0" destOrd="0" presId="urn:microsoft.com/office/officeart/2005/8/layout/orgChart1"/>
    <dgm:cxn modelId="{18FE030A-12EB-4099-B060-7F0028CFF42A}" type="presParOf" srcId="{AC9D24C8-4A47-4ED5-ACE0-AB1E7C33DC54}" destId="{A9DCBBF2-574D-4221-8D5E-264C93F394CF}" srcOrd="0" destOrd="0" presId="urn:microsoft.com/office/officeart/2005/8/layout/orgChart1"/>
    <dgm:cxn modelId="{B71AEF6F-8AD5-474C-9022-3401E2DAC26C}" type="presParOf" srcId="{AC9D24C8-4A47-4ED5-ACE0-AB1E7C33DC54}" destId="{B8511454-2550-40C9-9F76-79D6FB013E6C}" srcOrd="1" destOrd="0" presId="urn:microsoft.com/office/officeart/2005/8/layout/orgChart1"/>
    <dgm:cxn modelId="{6FEA3E59-528A-4DAB-8D9A-D99EC50D8F4E}" type="presParOf" srcId="{5BFCFF2F-30B5-41B6-9FBC-D37200D25DBD}" destId="{12F18CF2-E6A2-4D31-A54E-FAF4A18005C8}" srcOrd="1" destOrd="0" presId="urn:microsoft.com/office/officeart/2005/8/layout/orgChart1"/>
    <dgm:cxn modelId="{DB47523A-F867-42A1-A45A-5198813378CB}" type="presParOf" srcId="{12F18CF2-E6A2-4D31-A54E-FAF4A18005C8}" destId="{7D72B9AD-31FE-4DAB-8D36-E1AC81D23DEF}" srcOrd="0" destOrd="0" presId="urn:microsoft.com/office/officeart/2005/8/layout/orgChart1"/>
    <dgm:cxn modelId="{AF98453C-9E3A-40EB-9760-B73D5BA44C5F}" type="presParOf" srcId="{12F18CF2-E6A2-4D31-A54E-FAF4A18005C8}" destId="{E7C6CBF8-1E52-4E85-9ED3-6E9A75D86B6A}" srcOrd="1" destOrd="0" presId="urn:microsoft.com/office/officeart/2005/8/layout/orgChart1"/>
    <dgm:cxn modelId="{28D561B7-78F0-460C-A5AF-CD43E08041FE}" type="presParOf" srcId="{E7C6CBF8-1E52-4E85-9ED3-6E9A75D86B6A}" destId="{ECDCCA21-4FC8-41DA-A1DC-2BE472556EC9}" srcOrd="0" destOrd="0" presId="urn:microsoft.com/office/officeart/2005/8/layout/orgChart1"/>
    <dgm:cxn modelId="{D538286B-1059-42A0-B4A4-9B672B885F74}" type="presParOf" srcId="{ECDCCA21-4FC8-41DA-A1DC-2BE472556EC9}" destId="{2913D4BA-6628-4E07-ACB1-C9055DE0DF35}" srcOrd="0" destOrd="0" presId="urn:microsoft.com/office/officeart/2005/8/layout/orgChart1"/>
    <dgm:cxn modelId="{BCD94625-1A31-4EC0-993D-DF1DFC1776C1}" type="presParOf" srcId="{ECDCCA21-4FC8-41DA-A1DC-2BE472556EC9}" destId="{19DE52AE-1DF8-4765-AE51-DEB3C7A685A5}" srcOrd="1" destOrd="0" presId="urn:microsoft.com/office/officeart/2005/8/layout/orgChart1"/>
    <dgm:cxn modelId="{367DD9C5-54F7-454E-8572-53D7C65F90AE}" type="presParOf" srcId="{E7C6CBF8-1E52-4E85-9ED3-6E9A75D86B6A}" destId="{D69EA96D-6639-4820-B603-19D25A966E95}" srcOrd="1" destOrd="0" presId="urn:microsoft.com/office/officeart/2005/8/layout/orgChart1"/>
    <dgm:cxn modelId="{566AF3E5-1332-4C6F-9DFE-F845FFD35D95}" type="presParOf" srcId="{E7C6CBF8-1E52-4E85-9ED3-6E9A75D86B6A}" destId="{3023EC51-E123-463C-B979-000CE361DB34}" srcOrd="2" destOrd="0" presId="urn:microsoft.com/office/officeart/2005/8/layout/orgChart1"/>
    <dgm:cxn modelId="{54CA3F51-5FC0-47D9-9001-5ACAAAB2AC7F}" type="presParOf" srcId="{5BFCFF2F-30B5-41B6-9FBC-D37200D25DBD}" destId="{7EE07727-F97E-4E2E-8062-A91E9C062245}" srcOrd="2" destOrd="0" presId="urn:microsoft.com/office/officeart/2005/8/layout/orgChart1"/>
    <dgm:cxn modelId="{62BDBFA7-6CAA-4E86-A270-C5412F172DCB}" type="presParOf" srcId="{9A70C674-1EA8-452A-8EE3-906BD18EEBB6}" destId="{32C6743E-2E66-4FE9-836D-822D3A4CAF74}" srcOrd="2" destOrd="0" presId="urn:microsoft.com/office/officeart/2005/8/layout/orgChart1"/>
    <dgm:cxn modelId="{F739A6EE-BBB1-4710-ABE4-DC85CD15B8C2}" type="presParOf" srcId="{845CDF1B-A96D-4554-B832-BC5B0193CAA9}" destId="{EFB294C0-C4D0-4307-A366-B966294F8671}" srcOrd="2" destOrd="0" presId="urn:microsoft.com/office/officeart/2005/8/layout/orgChart1"/>
    <dgm:cxn modelId="{256EDB65-E9F4-4129-996C-365F1916FF54}" type="presParOf" srcId="{25C8486B-0919-47AF-8B94-328281022B9E}" destId="{526CE464-6A39-4503-812E-F63E1C28B640}" srcOrd="2" destOrd="0" presId="urn:microsoft.com/office/officeart/2005/8/layout/orgChart1"/>
    <dgm:cxn modelId="{B03F57FE-7BDE-443C-8DB1-0F255A847290}" type="presParOf" srcId="{AF5E2133-987F-4ECD-9D49-7E084D312C85}" destId="{F3E0B9B4-D53C-4F8D-B61C-9B197A2ED2C3}" srcOrd="2" destOrd="0" presId="urn:microsoft.com/office/officeart/2005/8/layout/orgChart1"/>
    <dgm:cxn modelId="{E59FE33B-A497-4DC4-BB82-A78F299FE927}" type="presParOf" srcId="{AF5E2133-987F-4ECD-9D49-7E084D312C85}" destId="{2AF65B35-2595-4BA8-ADED-451F1C293CDD}" srcOrd="3" destOrd="0" presId="urn:microsoft.com/office/officeart/2005/8/layout/orgChart1"/>
    <dgm:cxn modelId="{CE90DEC1-B2DC-453F-8A0F-DB1A131DD045}" type="presParOf" srcId="{2AF65B35-2595-4BA8-ADED-451F1C293CDD}" destId="{A4BA86F8-65A2-4485-9BF5-F667AD5BC00B}" srcOrd="0" destOrd="0" presId="urn:microsoft.com/office/officeart/2005/8/layout/orgChart1"/>
    <dgm:cxn modelId="{DA6049C0-7218-4505-BF18-D42F82FB4B17}" type="presParOf" srcId="{A4BA86F8-65A2-4485-9BF5-F667AD5BC00B}" destId="{407D585C-9207-4735-832D-05EEB444D3C4}" srcOrd="0" destOrd="0" presId="urn:microsoft.com/office/officeart/2005/8/layout/orgChart1"/>
    <dgm:cxn modelId="{3BB0344C-76FE-4D55-939E-2AD59897D948}" type="presParOf" srcId="{A4BA86F8-65A2-4485-9BF5-F667AD5BC00B}" destId="{1DA5467B-7CBB-4555-A8C8-6D1DD0951DAA}" srcOrd="1" destOrd="0" presId="urn:microsoft.com/office/officeart/2005/8/layout/orgChart1"/>
    <dgm:cxn modelId="{132D039A-384C-4D8D-B139-C54B622AFED7}" type="presParOf" srcId="{2AF65B35-2595-4BA8-ADED-451F1C293CDD}" destId="{11AAA7D0-97EA-4627-BA45-5AECC724FB26}" srcOrd="1" destOrd="0" presId="urn:microsoft.com/office/officeart/2005/8/layout/orgChart1"/>
    <dgm:cxn modelId="{858C7F79-02F7-4863-A6C8-E07B386C6FE6}" type="presParOf" srcId="{11AAA7D0-97EA-4627-BA45-5AECC724FB26}" destId="{80F13DC4-4269-4F23-A26B-2BAFACD71B82}" srcOrd="0" destOrd="0" presId="urn:microsoft.com/office/officeart/2005/8/layout/orgChart1"/>
    <dgm:cxn modelId="{B6B6BF29-5DD4-41CA-91C4-86D75AB5D397}" type="presParOf" srcId="{11AAA7D0-97EA-4627-BA45-5AECC724FB26}" destId="{DE97F6B7-EBFD-49C9-9A98-E74AFD348241}" srcOrd="1" destOrd="0" presId="urn:microsoft.com/office/officeart/2005/8/layout/orgChart1"/>
    <dgm:cxn modelId="{C59B76BC-5791-42B6-9B6B-56D00C38849C}" type="presParOf" srcId="{DE97F6B7-EBFD-49C9-9A98-E74AFD348241}" destId="{21AA89D5-36CC-4678-BD4C-7523E30A1F3F}" srcOrd="0" destOrd="0" presId="urn:microsoft.com/office/officeart/2005/8/layout/orgChart1"/>
    <dgm:cxn modelId="{1AB35823-0405-49B8-BF3B-6D065143B90C}" type="presParOf" srcId="{21AA89D5-36CC-4678-BD4C-7523E30A1F3F}" destId="{BD494A09-6031-4312-A64F-8F32D6904871}" srcOrd="0" destOrd="0" presId="urn:microsoft.com/office/officeart/2005/8/layout/orgChart1"/>
    <dgm:cxn modelId="{9824D4CA-078B-44EF-AEC4-09B835868A29}" type="presParOf" srcId="{21AA89D5-36CC-4678-BD4C-7523E30A1F3F}" destId="{979C9555-420D-4607-8C8E-20E6EC736BF7}" srcOrd="1" destOrd="0" presId="urn:microsoft.com/office/officeart/2005/8/layout/orgChart1"/>
    <dgm:cxn modelId="{08887800-B045-445F-9A2C-B087B30CAC18}" type="presParOf" srcId="{DE97F6B7-EBFD-49C9-9A98-E74AFD348241}" destId="{91D559A8-83FA-48AE-9611-9EC88E73E071}" srcOrd="1" destOrd="0" presId="urn:microsoft.com/office/officeart/2005/8/layout/orgChart1"/>
    <dgm:cxn modelId="{A68DC940-5175-44DD-B062-9A8C09B2EBE6}" type="presParOf" srcId="{91D559A8-83FA-48AE-9611-9EC88E73E071}" destId="{9100ECE8-A767-4E65-8F01-35C368222019}" srcOrd="0" destOrd="0" presId="urn:microsoft.com/office/officeart/2005/8/layout/orgChart1"/>
    <dgm:cxn modelId="{D4E8B7E2-F62D-4F9C-AFF5-9748145BE332}" type="presParOf" srcId="{91D559A8-83FA-48AE-9611-9EC88E73E071}" destId="{94C3A5BD-0A7C-4691-9C1D-FBB33D00C5FD}" srcOrd="1" destOrd="0" presId="urn:microsoft.com/office/officeart/2005/8/layout/orgChart1"/>
    <dgm:cxn modelId="{CA1CA804-CBEE-4995-8D64-1D56505E617F}" type="presParOf" srcId="{94C3A5BD-0A7C-4691-9C1D-FBB33D00C5FD}" destId="{90996049-E1C9-45A9-A68D-26677F22819D}" srcOrd="0" destOrd="0" presId="urn:microsoft.com/office/officeart/2005/8/layout/orgChart1"/>
    <dgm:cxn modelId="{4D4FF56F-9515-4B22-8B95-FEC46B3729DB}" type="presParOf" srcId="{90996049-E1C9-45A9-A68D-26677F22819D}" destId="{0CDFA41A-B915-4645-ADA7-C4E5B831F4E7}" srcOrd="0" destOrd="0" presId="urn:microsoft.com/office/officeart/2005/8/layout/orgChart1"/>
    <dgm:cxn modelId="{8CA3BA01-185F-462E-8ED2-9A352B7ABFB2}" type="presParOf" srcId="{90996049-E1C9-45A9-A68D-26677F22819D}" destId="{1294F4E1-FB38-4CBA-8912-0101FEB22862}" srcOrd="1" destOrd="0" presId="urn:microsoft.com/office/officeart/2005/8/layout/orgChart1"/>
    <dgm:cxn modelId="{F4041F0C-8900-41C8-9195-AF686439E672}" type="presParOf" srcId="{94C3A5BD-0A7C-4691-9C1D-FBB33D00C5FD}" destId="{81101A3E-A9AC-4436-8F4D-117D4096EC9B}" srcOrd="1" destOrd="0" presId="urn:microsoft.com/office/officeart/2005/8/layout/orgChart1"/>
    <dgm:cxn modelId="{0AFE80B9-BB35-4A35-BA43-ADE748571319}" type="presParOf" srcId="{81101A3E-A9AC-4436-8F4D-117D4096EC9B}" destId="{A36C5B91-766E-43D7-BC9A-8500B1449AF6}" srcOrd="0" destOrd="0" presId="urn:microsoft.com/office/officeart/2005/8/layout/orgChart1"/>
    <dgm:cxn modelId="{B6EC40CA-95B2-4083-AAB6-8F55C5919926}" type="presParOf" srcId="{81101A3E-A9AC-4436-8F4D-117D4096EC9B}" destId="{FF50D28A-8A49-4338-971F-BB37CE5B9514}" srcOrd="1" destOrd="0" presId="urn:microsoft.com/office/officeart/2005/8/layout/orgChart1"/>
    <dgm:cxn modelId="{DD5BF3CE-0FD5-4BA2-AC6D-9809290C2CAC}" type="presParOf" srcId="{FF50D28A-8A49-4338-971F-BB37CE5B9514}" destId="{893EAEFC-8847-4269-A1CF-B45B76401E44}" srcOrd="0" destOrd="0" presId="urn:microsoft.com/office/officeart/2005/8/layout/orgChart1"/>
    <dgm:cxn modelId="{1AE2F3BE-F70A-4BBD-98F0-97359133815C}" type="presParOf" srcId="{893EAEFC-8847-4269-A1CF-B45B76401E44}" destId="{8F0A0B01-FB79-4399-AB23-FC7FF8835F27}" srcOrd="0" destOrd="0" presId="urn:microsoft.com/office/officeart/2005/8/layout/orgChart1"/>
    <dgm:cxn modelId="{8DBD2E72-574C-402E-8EAA-8AF4D1C99633}" type="presParOf" srcId="{893EAEFC-8847-4269-A1CF-B45B76401E44}" destId="{7A36DEB9-5EBF-4D2F-B7DA-A5AAB069E165}" srcOrd="1" destOrd="0" presId="urn:microsoft.com/office/officeart/2005/8/layout/orgChart1"/>
    <dgm:cxn modelId="{BC632C44-0F9E-449C-9545-4FBD1D93414D}" type="presParOf" srcId="{FF50D28A-8A49-4338-971F-BB37CE5B9514}" destId="{E9C83E1C-67B7-433B-82C0-87442C16C8F2}" srcOrd="1" destOrd="0" presId="urn:microsoft.com/office/officeart/2005/8/layout/orgChart1"/>
    <dgm:cxn modelId="{BA092CAB-89AD-4792-A7F7-EB5E79382D3A}" type="presParOf" srcId="{E9C83E1C-67B7-433B-82C0-87442C16C8F2}" destId="{F35BAD78-5F57-4ECE-AAC4-0E458C0A6EBF}" srcOrd="0" destOrd="0" presId="urn:microsoft.com/office/officeart/2005/8/layout/orgChart1"/>
    <dgm:cxn modelId="{3866D77F-2BF7-411C-8F0D-810270BDFF98}" type="presParOf" srcId="{E9C83E1C-67B7-433B-82C0-87442C16C8F2}" destId="{1DE3BBE5-2E6E-47CE-9066-E6167AC29652}" srcOrd="1" destOrd="0" presId="urn:microsoft.com/office/officeart/2005/8/layout/orgChart1"/>
    <dgm:cxn modelId="{3880DE06-76CD-41D9-B263-70F4EBEB121A}" type="presParOf" srcId="{1DE3BBE5-2E6E-47CE-9066-E6167AC29652}" destId="{4654B578-ECC0-45FE-825E-B2908444709C}" srcOrd="0" destOrd="0" presId="urn:microsoft.com/office/officeart/2005/8/layout/orgChart1"/>
    <dgm:cxn modelId="{82D25E3B-FB32-44BF-BF6C-4D9251CDD9A0}" type="presParOf" srcId="{4654B578-ECC0-45FE-825E-B2908444709C}" destId="{FF566B32-D1AA-49B3-A20E-92654D0C05FA}" srcOrd="0" destOrd="0" presId="urn:microsoft.com/office/officeart/2005/8/layout/orgChart1"/>
    <dgm:cxn modelId="{1E64AF22-A33D-4C1E-88B1-EC2722D6F6A0}" type="presParOf" srcId="{4654B578-ECC0-45FE-825E-B2908444709C}" destId="{F3CFCE2A-5452-4013-BB6B-AEA8CAAA00F1}" srcOrd="1" destOrd="0" presId="urn:microsoft.com/office/officeart/2005/8/layout/orgChart1"/>
    <dgm:cxn modelId="{327C907C-9F17-407F-A40A-637C8FC9CAE2}" type="presParOf" srcId="{1DE3BBE5-2E6E-47CE-9066-E6167AC29652}" destId="{B23A2E4A-CBEB-4042-95D4-277ABAFDDEDD}" srcOrd="1" destOrd="0" presId="urn:microsoft.com/office/officeart/2005/8/layout/orgChart1"/>
    <dgm:cxn modelId="{6636344F-F252-43E6-9FD9-1E70E82C40BD}" type="presParOf" srcId="{1DE3BBE5-2E6E-47CE-9066-E6167AC29652}" destId="{321399FD-E015-474E-B1DA-8523F79F83AA}" srcOrd="2" destOrd="0" presId="urn:microsoft.com/office/officeart/2005/8/layout/orgChart1"/>
    <dgm:cxn modelId="{0DB7952C-6F95-4835-A579-9E13D40E3137}" type="presParOf" srcId="{FF50D28A-8A49-4338-971F-BB37CE5B9514}" destId="{69851518-348C-450F-822D-7690F3CDEB35}" srcOrd="2" destOrd="0" presId="urn:microsoft.com/office/officeart/2005/8/layout/orgChart1"/>
    <dgm:cxn modelId="{A2B7AA04-AA04-410E-8E85-28C92CCCAF79}" type="presParOf" srcId="{94C3A5BD-0A7C-4691-9C1D-FBB33D00C5FD}" destId="{6CED7399-D0F1-4DEE-9597-1281F8CD6C07}" srcOrd="2" destOrd="0" presId="urn:microsoft.com/office/officeart/2005/8/layout/orgChart1"/>
    <dgm:cxn modelId="{7CECF3F5-D612-43B6-AF6D-68E56E51DD1F}" type="presParOf" srcId="{DE97F6B7-EBFD-49C9-9A98-E74AFD348241}" destId="{8E931EB2-EEA5-43C1-8E87-7E37171437F5}" srcOrd="2" destOrd="0" presId="urn:microsoft.com/office/officeart/2005/8/layout/orgChart1"/>
    <dgm:cxn modelId="{5E3AFBD8-246B-4473-AD5F-433993AE92B6}" type="presParOf" srcId="{2AF65B35-2595-4BA8-ADED-451F1C293CDD}" destId="{1C445F33-9238-4108-A1CE-6F0C104902E6}" srcOrd="2" destOrd="0" presId="urn:microsoft.com/office/officeart/2005/8/layout/orgChart1"/>
    <dgm:cxn modelId="{D5617324-ED8B-471B-8DEE-4F1DDFD6F979}" type="presParOf" srcId="{AF5E2133-987F-4ECD-9D49-7E084D312C85}" destId="{BA6AB350-1A63-4B80-8B31-366A5F7485D4}" srcOrd="4" destOrd="0" presId="urn:microsoft.com/office/officeart/2005/8/layout/orgChart1"/>
    <dgm:cxn modelId="{7D740AF1-BCDE-4FA0-ADF6-67FE0EE1E572}" type="presParOf" srcId="{AF5E2133-987F-4ECD-9D49-7E084D312C85}" destId="{E58F8CDD-C046-4292-BA03-E9A3114685C6}" srcOrd="5" destOrd="0" presId="urn:microsoft.com/office/officeart/2005/8/layout/orgChart1"/>
    <dgm:cxn modelId="{310FF8CC-13B5-4218-8BA5-9EEE694F2A73}" type="presParOf" srcId="{E58F8CDD-C046-4292-BA03-E9A3114685C6}" destId="{72B4616A-FCF7-485C-9531-0315F8671069}" srcOrd="0" destOrd="0" presId="urn:microsoft.com/office/officeart/2005/8/layout/orgChart1"/>
    <dgm:cxn modelId="{1F3B2E6B-3A4F-472A-B9AD-71489FF1263E}" type="presParOf" srcId="{72B4616A-FCF7-485C-9531-0315F8671069}" destId="{29A94792-E5EA-45E6-B5B2-0D08D51152C0}" srcOrd="0" destOrd="0" presId="urn:microsoft.com/office/officeart/2005/8/layout/orgChart1"/>
    <dgm:cxn modelId="{6CD48B94-C33E-4593-B34F-31A1390371E3}" type="presParOf" srcId="{72B4616A-FCF7-485C-9531-0315F8671069}" destId="{4065C861-9986-4473-BC03-0965A7F207C4}" srcOrd="1" destOrd="0" presId="urn:microsoft.com/office/officeart/2005/8/layout/orgChart1"/>
    <dgm:cxn modelId="{E6C6C9BA-FE84-4FD6-8179-5716103B0036}" type="presParOf" srcId="{E58F8CDD-C046-4292-BA03-E9A3114685C6}" destId="{47AAF00F-0095-4C48-A048-123E9867B684}" srcOrd="1" destOrd="0" presId="urn:microsoft.com/office/officeart/2005/8/layout/orgChart1"/>
    <dgm:cxn modelId="{F7BF0404-E9B9-463F-947E-F2E681CB1BE5}" type="presParOf" srcId="{47AAF00F-0095-4C48-A048-123E9867B684}" destId="{9292981B-3F17-4F1F-A83F-F97EB17A6BFD}" srcOrd="0" destOrd="0" presId="urn:microsoft.com/office/officeart/2005/8/layout/orgChart1"/>
    <dgm:cxn modelId="{AE0F20DD-F3D9-45EA-81D9-EB8BA984BABB}" type="presParOf" srcId="{47AAF00F-0095-4C48-A048-123E9867B684}" destId="{DD582E3C-A905-40DE-AC1F-D533FAA8D8E9}" srcOrd="1" destOrd="0" presId="urn:microsoft.com/office/officeart/2005/8/layout/orgChart1"/>
    <dgm:cxn modelId="{62A91494-579F-452E-AB3A-F4543D5414EE}" type="presParOf" srcId="{DD582E3C-A905-40DE-AC1F-D533FAA8D8E9}" destId="{932912AE-0EC5-4A5C-9746-FB2BE1B0AAA9}" srcOrd="0" destOrd="0" presId="urn:microsoft.com/office/officeart/2005/8/layout/orgChart1"/>
    <dgm:cxn modelId="{120F36B1-AFE4-461E-A7B2-9EA2F62B07E2}" type="presParOf" srcId="{932912AE-0EC5-4A5C-9746-FB2BE1B0AAA9}" destId="{E9817DC5-20AD-4464-B1F1-1DB0E65DA599}" srcOrd="0" destOrd="0" presId="urn:microsoft.com/office/officeart/2005/8/layout/orgChart1"/>
    <dgm:cxn modelId="{492D1320-8ABE-49DE-90C1-4860EFDBCBD8}" type="presParOf" srcId="{932912AE-0EC5-4A5C-9746-FB2BE1B0AAA9}" destId="{503C5598-98CC-40D0-A3ED-74DB4FEDDF5A}" srcOrd="1" destOrd="0" presId="urn:microsoft.com/office/officeart/2005/8/layout/orgChart1"/>
    <dgm:cxn modelId="{EC11EE43-2772-44C0-AFBD-A396767CA0EE}" type="presParOf" srcId="{DD582E3C-A905-40DE-AC1F-D533FAA8D8E9}" destId="{0146CFEF-E1DD-47A2-AC08-4E51238B5D3F}" srcOrd="1" destOrd="0" presId="urn:microsoft.com/office/officeart/2005/8/layout/orgChart1"/>
    <dgm:cxn modelId="{937AE327-76FA-4020-A6E1-7C8BD3CCE760}" type="presParOf" srcId="{0146CFEF-E1DD-47A2-AC08-4E51238B5D3F}" destId="{D9D04BED-EC16-492D-80BC-02FB10E8CE52}" srcOrd="0" destOrd="0" presId="urn:microsoft.com/office/officeart/2005/8/layout/orgChart1"/>
    <dgm:cxn modelId="{F2F54ED7-E929-43F4-9C2B-D3987E95BF1E}" type="presParOf" srcId="{0146CFEF-E1DD-47A2-AC08-4E51238B5D3F}" destId="{58982DCF-3EF2-45F5-83BD-A34069A0F1B8}" srcOrd="1" destOrd="0" presId="urn:microsoft.com/office/officeart/2005/8/layout/orgChart1"/>
    <dgm:cxn modelId="{DCD009F1-A963-47B2-A385-52E1455711F6}" type="presParOf" srcId="{58982DCF-3EF2-45F5-83BD-A34069A0F1B8}" destId="{4D383E07-2E4B-4FF1-9022-40750B065B59}" srcOrd="0" destOrd="0" presId="urn:microsoft.com/office/officeart/2005/8/layout/orgChart1"/>
    <dgm:cxn modelId="{D17C284F-A6F1-465A-AFE8-B4CF5E4CA789}" type="presParOf" srcId="{4D383E07-2E4B-4FF1-9022-40750B065B59}" destId="{6CE3AE08-6185-4C6D-BBA9-E1974FA71C49}" srcOrd="0" destOrd="0" presId="urn:microsoft.com/office/officeart/2005/8/layout/orgChart1"/>
    <dgm:cxn modelId="{9B3AD65A-9FE2-40E8-92A6-D45B2A599BDC}" type="presParOf" srcId="{4D383E07-2E4B-4FF1-9022-40750B065B59}" destId="{81CAFF8F-290A-4D9E-8DAA-7C61510E9A40}" srcOrd="1" destOrd="0" presId="urn:microsoft.com/office/officeart/2005/8/layout/orgChart1"/>
    <dgm:cxn modelId="{D3F5C60C-BFA3-48EC-A826-28E3F29886C2}" type="presParOf" srcId="{58982DCF-3EF2-45F5-83BD-A34069A0F1B8}" destId="{3C8B6F1A-0CDD-41A9-8069-DE2CC88FF8D8}" srcOrd="1" destOrd="0" presId="urn:microsoft.com/office/officeart/2005/8/layout/orgChart1"/>
    <dgm:cxn modelId="{8B93E5CD-CCBB-41C2-A134-C55C106C6C36}" type="presParOf" srcId="{58982DCF-3EF2-45F5-83BD-A34069A0F1B8}" destId="{95A92967-E250-4E28-A292-10F7ADDE8F9F}" srcOrd="2" destOrd="0" presId="urn:microsoft.com/office/officeart/2005/8/layout/orgChart1"/>
    <dgm:cxn modelId="{38B22E9E-E902-4816-B10E-9C5E315EDCC6}" type="presParOf" srcId="{DD582E3C-A905-40DE-AC1F-D533FAA8D8E9}" destId="{3D139FAE-1F2F-4528-8D92-60F916948AE2}" srcOrd="2" destOrd="0" presId="urn:microsoft.com/office/officeart/2005/8/layout/orgChart1"/>
    <dgm:cxn modelId="{8A352328-E3C9-40AF-8A05-5D78042775E9}" type="presParOf" srcId="{47AAF00F-0095-4C48-A048-123E9867B684}" destId="{AF57813F-D94B-4319-85CB-1ECC4A4625F2}" srcOrd="2" destOrd="0" presId="urn:microsoft.com/office/officeart/2005/8/layout/orgChart1"/>
    <dgm:cxn modelId="{0349E8C2-B7EC-4082-8148-08A8E140C431}" type="presParOf" srcId="{47AAF00F-0095-4C48-A048-123E9867B684}" destId="{8B2C57DB-6E08-455D-8350-3C5F952D139F}" srcOrd="3" destOrd="0" presId="urn:microsoft.com/office/officeart/2005/8/layout/orgChart1"/>
    <dgm:cxn modelId="{18D77746-3BC3-46C9-82D9-898005444B7C}" type="presParOf" srcId="{8B2C57DB-6E08-455D-8350-3C5F952D139F}" destId="{FF6ECFEC-4B7A-46CB-A4B1-5E75CFB6FC5F}" srcOrd="0" destOrd="0" presId="urn:microsoft.com/office/officeart/2005/8/layout/orgChart1"/>
    <dgm:cxn modelId="{3F688AE7-BA75-4444-A3A1-5FD824107F8E}" type="presParOf" srcId="{FF6ECFEC-4B7A-46CB-A4B1-5E75CFB6FC5F}" destId="{2F14D651-C1C3-4EA6-AB28-DC17527BE269}" srcOrd="0" destOrd="0" presId="urn:microsoft.com/office/officeart/2005/8/layout/orgChart1"/>
    <dgm:cxn modelId="{249DCEA1-2960-4D6B-9799-B95CEF088D48}" type="presParOf" srcId="{FF6ECFEC-4B7A-46CB-A4B1-5E75CFB6FC5F}" destId="{3C326B0C-0F4F-426E-979B-CA4E0E3C2795}" srcOrd="1" destOrd="0" presId="urn:microsoft.com/office/officeart/2005/8/layout/orgChart1"/>
    <dgm:cxn modelId="{8EAB7588-6F74-42F7-8AA9-A9DE6BB92E3A}" type="presParOf" srcId="{8B2C57DB-6E08-455D-8350-3C5F952D139F}" destId="{FA06FBAE-9C69-4D2B-968E-CC89EE4DB85B}" srcOrd="1" destOrd="0" presId="urn:microsoft.com/office/officeart/2005/8/layout/orgChart1"/>
    <dgm:cxn modelId="{A119B5D5-D0D7-4C2C-AA63-BBFBD3690E84}" type="presParOf" srcId="{FA06FBAE-9C69-4D2B-968E-CC89EE4DB85B}" destId="{6CE76543-5856-4F7A-B83C-0C6CC8754314}" srcOrd="0" destOrd="0" presId="urn:microsoft.com/office/officeart/2005/8/layout/orgChart1"/>
    <dgm:cxn modelId="{B4763B51-BE6E-496E-9AFF-1BEBBE86F304}" type="presParOf" srcId="{FA06FBAE-9C69-4D2B-968E-CC89EE4DB85B}" destId="{AEE5ED9E-839F-416A-ACC9-DE7ABDC3BA3A}" srcOrd="1" destOrd="0" presId="urn:microsoft.com/office/officeart/2005/8/layout/orgChart1"/>
    <dgm:cxn modelId="{BBAD714A-1C40-4135-A6C5-3A9B642F69E8}" type="presParOf" srcId="{AEE5ED9E-839F-416A-ACC9-DE7ABDC3BA3A}" destId="{AD6A3105-097E-496A-84CA-7AFD320E1730}" srcOrd="0" destOrd="0" presId="urn:microsoft.com/office/officeart/2005/8/layout/orgChart1"/>
    <dgm:cxn modelId="{2E0AFBE8-35BB-4366-B309-B36AED7BB263}" type="presParOf" srcId="{AD6A3105-097E-496A-84CA-7AFD320E1730}" destId="{5558F7DB-66A3-40EF-BCF1-CB9D395F74BA}" srcOrd="0" destOrd="0" presId="urn:microsoft.com/office/officeart/2005/8/layout/orgChart1"/>
    <dgm:cxn modelId="{2042E70D-C6BA-4982-9AD4-9719328B4457}" type="presParOf" srcId="{AD6A3105-097E-496A-84CA-7AFD320E1730}" destId="{D2F17AE8-3380-4DDB-8E05-38567003AAF5}" srcOrd="1" destOrd="0" presId="urn:microsoft.com/office/officeart/2005/8/layout/orgChart1"/>
    <dgm:cxn modelId="{0BCC2CCC-4154-4C3E-A7B8-BAC635895A10}" type="presParOf" srcId="{AEE5ED9E-839F-416A-ACC9-DE7ABDC3BA3A}" destId="{0ED81B01-3576-4886-BFDE-B898F1A355AC}" srcOrd="1" destOrd="0" presId="urn:microsoft.com/office/officeart/2005/8/layout/orgChart1"/>
    <dgm:cxn modelId="{C7BE1427-6063-433A-B41D-78C80DB74113}" type="presParOf" srcId="{AEE5ED9E-839F-416A-ACC9-DE7ABDC3BA3A}" destId="{E2752520-E11D-4C6B-85E4-17B46E0B2660}" srcOrd="2" destOrd="0" presId="urn:microsoft.com/office/officeart/2005/8/layout/orgChart1"/>
    <dgm:cxn modelId="{85362BEC-1DC1-4BDF-8063-E580D5339BC7}" type="presParOf" srcId="{8B2C57DB-6E08-455D-8350-3C5F952D139F}" destId="{E8E78C99-60B0-4861-AFE3-80C251241379}" srcOrd="2" destOrd="0" presId="urn:microsoft.com/office/officeart/2005/8/layout/orgChart1"/>
    <dgm:cxn modelId="{25C12883-167E-4124-BBD1-17C4D77D3550}" type="presParOf" srcId="{47AAF00F-0095-4C48-A048-123E9867B684}" destId="{4AA97D12-D29F-446B-BB3E-9E26150F9731}" srcOrd="4" destOrd="0" presId="urn:microsoft.com/office/officeart/2005/8/layout/orgChart1"/>
    <dgm:cxn modelId="{DE555473-D056-48AF-972F-A9F3A6027505}" type="presParOf" srcId="{47AAF00F-0095-4C48-A048-123E9867B684}" destId="{F43A8A7A-7F60-4D76-A025-D66A63CAAFFC}" srcOrd="5" destOrd="0" presId="urn:microsoft.com/office/officeart/2005/8/layout/orgChart1"/>
    <dgm:cxn modelId="{A13C6B82-9C55-458F-929F-B3EC54B949D9}" type="presParOf" srcId="{F43A8A7A-7F60-4D76-A025-D66A63CAAFFC}" destId="{2CF3F906-7AA0-4749-85A2-083BDCEF2F2D}" srcOrd="0" destOrd="0" presId="urn:microsoft.com/office/officeart/2005/8/layout/orgChart1"/>
    <dgm:cxn modelId="{9FBEDBA4-2149-41AD-A3C7-60CDC5B92FC1}" type="presParOf" srcId="{2CF3F906-7AA0-4749-85A2-083BDCEF2F2D}" destId="{23E672FE-CBC6-44D5-9A5F-C669BF9534AC}" srcOrd="0" destOrd="0" presId="urn:microsoft.com/office/officeart/2005/8/layout/orgChart1"/>
    <dgm:cxn modelId="{CC36B029-7257-4F09-BEFB-BA36770D089F}" type="presParOf" srcId="{2CF3F906-7AA0-4749-85A2-083BDCEF2F2D}" destId="{90BA7082-18B2-4724-875C-DBA047C94BD5}" srcOrd="1" destOrd="0" presId="urn:microsoft.com/office/officeart/2005/8/layout/orgChart1"/>
    <dgm:cxn modelId="{97342717-54BA-423F-9622-D97E2A372EA0}" type="presParOf" srcId="{F43A8A7A-7F60-4D76-A025-D66A63CAAFFC}" destId="{A0E691B7-F5E7-4C60-9E0C-5729A18BDF44}" srcOrd="1" destOrd="0" presId="urn:microsoft.com/office/officeart/2005/8/layout/orgChart1"/>
    <dgm:cxn modelId="{7084CF05-06C4-42BD-996D-B67A38F04896}" type="presParOf" srcId="{A0E691B7-F5E7-4C60-9E0C-5729A18BDF44}" destId="{6C424B44-8071-489E-BFE4-68208ED689EC}" srcOrd="0" destOrd="0" presId="urn:microsoft.com/office/officeart/2005/8/layout/orgChart1"/>
    <dgm:cxn modelId="{AF5E2AA5-0F4E-4E98-9333-478459FFC12E}" type="presParOf" srcId="{A0E691B7-F5E7-4C60-9E0C-5729A18BDF44}" destId="{8428F7BC-2D62-48F3-B21D-EA92B2BCF843}" srcOrd="1" destOrd="0" presId="urn:microsoft.com/office/officeart/2005/8/layout/orgChart1"/>
    <dgm:cxn modelId="{240EEFA5-E360-4633-BECC-F40B07E2EEC1}" type="presParOf" srcId="{8428F7BC-2D62-48F3-B21D-EA92B2BCF843}" destId="{8BABBC69-4497-4E25-9001-8C6FEA84C82D}" srcOrd="0" destOrd="0" presId="urn:microsoft.com/office/officeart/2005/8/layout/orgChart1"/>
    <dgm:cxn modelId="{1A0F85F7-84B9-46F2-B844-3A3DA22EBA1E}" type="presParOf" srcId="{8BABBC69-4497-4E25-9001-8C6FEA84C82D}" destId="{EFE4B39B-069F-41CE-A29C-2C4798649CC5}" srcOrd="0" destOrd="0" presId="urn:microsoft.com/office/officeart/2005/8/layout/orgChart1"/>
    <dgm:cxn modelId="{FE2DB1EC-CE86-4189-94EB-6E7BFE15A2CD}" type="presParOf" srcId="{8BABBC69-4497-4E25-9001-8C6FEA84C82D}" destId="{F48D2FA5-899F-49B3-9577-FA3FE125590C}" srcOrd="1" destOrd="0" presId="urn:microsoft.com/office/officeart/2005/8/layout/orgChart1"/>
    <dgm:cxn modelId="{E9FF5909-C7BC-4AB0-9F47-AB2AB1AAFCA2}" type="presParOf" srcId="{8428F7BC-2D62-48F3-B21D-EA92B2BCF843}" destId="{246ACA7B-4CC5-4F8E-BED2-998ED5FB8262}" srcOrd="1" destOrd="0" presId="urn:microsoft.com/office/officeart/2005/8/layout/orgChart1"/>
    <dgm:cxn modelId="{4ADBBF60-758E-4999-A638-BA0A8A138B73}" type="presParOf" srcId="{8428F7BC-2D62-48F3-B21D-EA92B2BCF843}" destId="{CAEF0974-4EF1-4EE6-BB75-A301DD983DA7}" srcOrd="2" destOrd="0" presId="urn:microsoft.com/office/officeart/2005/8/layout/orgChart1"/>
    <dgm:cxn modelId="{26494D4E-BD6B-488E-8F51-BA961CBA2DF7}" type="presParOf" srcId="{F43A8A7A-7F60-4D76-A025-D66A63CAAFFC}" destId="{8454BE0B-E1DC-4074-A1C1-4ED7D0353248}" srcOrd="2" destOrd="0" presId="urn:microsoft.com/office/officeart/2005/8/layout/orgChart1"/>
    <dgm:cxn modelId="{A10B24FC-0629-49A7-B5EB-544299DF6F8B}" type="presParOf" srcId="{E58F8CDD-C046-4292-BA03-E9A3114685C6}" destId="{2811857A-710C-4709-9C9E-091A1AE935AC}" srcOrd="2" destOrd="0" presId="urn:microsoft.com/office/officeart/2005/8/layout/orgChart1"/>
    <dgm:cxn modelId="{69578218-EE92-43C9-B01F-D37C6ECE8504}" type="presParOf" srcId="{AA4CB74F-2D11-4362-90ED-66DB5BCA301E}" destId="{0F5DA010-BFAE-46D9-AA4F-CB2841A54FA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24B44-8071-489E-BFE4-68208ED689EC}">
      <dsp:nvSpPr>
        <dsp:cNvPr id="0" name=""/>
        <dsp:cNvSpPr/>
      </dsp:nvSpPr>
      <dsp:spPr>
        <a:xfrm>
          <a:off x="9500642" y="2972890"/>
          <a:ext cx="222667" cy="682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846"/>
              </a:lnTo>
              <a:lnTo>
                <a:pt x="222667" y="6828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A97D12-D29F-446B-BB3E-9E26150F9731}">
      <dsp:nvSpPr>
        <dsp:cNvPr id="0" name=""/>
        <dsp:cNvSpPr/>
      </dsp:nvSpPr>
      <dsp:spPr>
        <a:xfrm>
          <a:off x="8298239" y="1918932"/>
          <a:ext cx="1796182" cy="311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867"/>
              </a:lnTo>
              <a:lnTo>
                <a:pt x="1796182" y="155867"/>
              </a:lnTo>
              <a:lnTo>
                <a:pt x="1796182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76543-5856-4F7A-B83C-0C6CC8754314}">
      <dsp:nvSpPr>
        <dsp:cNvPr id="0" name=""/>
        <dsp:cNvSpPr/>
      </dsp:nvSpPr>
      <dsp:spPr>
        <a:xfrm>
          <a:off x="7704459" y="2972890"/>
          <a:ext cx="222667" cy="682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846"/>
              </a:lnTo>
              <a:lnTo>
                <a:pt x="222667" y="6828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7813F-D94B-4319-85CB-1ECC4A4625F2}">
      <dsp:nvSpPr>
        <dsp:cNvPr id="0" name=""/>
        <dsp:cNvSpPr/>
      </dsp:nvSpPr>
      <dsp:spPr>
        <a:xfrm>
          <a:off x="8252519" y="1918932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04BED-EC16-492D-80BC-02FB10E8CE52}">
      <dsp:nvSpPr>
        <dsp:cNvPr id="0" name=""/>
        <dsp:cNvSpPr/>
      </dsp:nvSpPr>
      <dsp:spPr>
        <a:xfrm>
          <a:off x="5908276" y="2972890"/>
          <a:ext cx="222667" cy="1121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1248"/>
              </a:lnTo>
              <a:lnTo>
                <a:pt x="222667" y="112124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981B-3F17-4F1F-A83F-F97EB17A6BFD}">
      <dsp:nvSpPr>
        <dsp:cNvPr id="0" name=""/>
        <dsp:cNvSpPr/>
      </dsp:nvSpPr>
      <dsp:spPr>
        <a:xfrm>
          <a:off x="6502056" y="1918932"/>
          <a:ext cx="1796182" cy="311734"/>
        </a:xfrm>
        <a:custGeom>
          <a:avLst/>
          <a:gdLst/>
          <a:ahLst/>
          <a:cxnLst/>
          <a:rect l="0" t="0" r="0" b="0"/>
          <a:pathLst>
            <a:path>
              <a:moveTo>
                <a:pt x="1796182" y="0"/>
              </a:moveTo>
              <a:lnTo>
                <a:pt x="1796182" y="155867"/>
              </a:lnTo>
              <a:lnTo>
                <a:pt x="0" y="155867"/>
              </a:lnTo>
              <a:lnTo>
                <a:pt x="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6AB350-1A63-4B80-8B31-366A5F7485D4}">
      <dsp:nvSpPr>
        <dsp:cNvPr id="0" name=""/>
        <dsp:cNvSpPr/>
      </dsp:nvSpPr>
      <dsp:spPr>
        <a:xfrm>
          <a:off x="5062141" y="864973"/>
          <a:ext cx="3236098" cy="311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867"/>
              </a:lnTo>
              <a:lnTo>
                <a:pt x="3236098" y="155867"/>
              </a:lnTo>
              <a:lnTo>
                <a:pt x="3236098" y="311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5BAD78-5F57-4ECE-AAC4-0E458C0A6EBF}">
      <dsp:nvSpPr>
        <dsp:cNvPr id="0" name=""/>
        <dsp:cNvSpPr/>
      </dsp:nvSpPr>
      <dsp:spPr>
        <a:xfrm>
          <a:off x="4112094" y="5080808"/>
          <a:ext cx="222667" cy="682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846"/>
              </a:lnTo>
              <a:lnTo>
                <a:pt x="222667" y="6828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6C5B91-766E-43D7-BC9A-8500B1449AF6}">
      <dsp:nvSpPr>
        <dsp:cNvPr id="0" name=""/>
        <dsp:cNvSpPr/>
      </dsp:nvSpPr>
      <dsp:spPr>
        <a:xfrm>
          <a:off x="4660153" y="4026849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00ECE8-A767-4E65-8F01-35C368222019}">
      <dsp:nvSpPr>
        <dsp:cNvPr id="0" name=""/>
        <dsp:cNvSpPr/>
      </dsp:nvSpPr>
      <dsp:spPr>
        <a:xfrm>
          <a:off x="4660153" y="2972890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F13DC4-4269-4F23-A26B-2BAFACD71B82}">
      <dsp:nvSpPr>
        <dsp:cNvPr id="0" name=""/>
        <dsp:cNvSpPr/>
      </dsp:nvSpPr>
      <dsp:spPr>
        <a:xfrm>
          <a:off x="4660153" y="1918932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0B9B4-D53C-4F8D-B61C-9B197A2ED2C3}">
      <dsp:nvSpPr>
        <dsp:cNvPr id="0" name=""/>
        <dsp:cNvSpPr/>
      </dsp:nvSpPr>
      <dsp:spPr>
        <a:xfrm>
          <a:off x="4705873" y="864973"/>
          <a:ext cx="356267" cy="311734"/>
        </a:xfrm>
        <a:custGeom>
          <a:avLst/>
          <a:gdLst/>
          <a:ahLst/>
          <a:cxnLst/>
          <a:rect l="0" t="0" r="0" b="0"/>
          <a:pathLst>
            <a:path>
              <a:moveTo>
                <a:pt x="356267" y="0"/>
              </a:moveTo>
              <a:lnTo>
                <a:pt x="356267" y="155867"/>
              </a:lnTo>
              <a:lnTo>
                <a:pt x="0" y="155867"/>
              </a:lnTo>
              <a:lnTo>
                <a:pt x="0" y="311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72B9AD-31FE-4DAB-8D36-E1AC81D23DEF}">
      <dsp:nvSpPr>
        <dsp:cNvPr id="0" name=""/>
        <dsp:cNvSpPr/>
      </dsp:nvSpPr>
      <dsp:spPr>
        <a:xfrm>
          <a:off x="2315911" y="5080808"/>
          <a:ext cx="222667" cy="682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846"/>
              </a:lnTo>
              <a:lnTo>
                <a:pt x="222667" y="6828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B544F-3513-4B2E-B377-E7A7C5B8B1EB}">
      <dsp:nvSpPr>
        <dsp:cNvPr id="0" name=""/>
        <dsp:cNvSpPr/>
      </dsp:nvSpPr>
      <dsp:spPr>
        <a:xfrm>
          <a:off x="2863970" y="4026849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1F2BA-1E90-4340-B233-909CD5F7309A}">
      <dsp:nvSpPr>
        <dsp:cNvPr id="0" name=""/>
        <dsp:cNvSpPr/>
      </dsp:nvSpPr>
      <dsp:spPr>
        <a:xfrm>
          <a:off x="2863970" y="2972890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E1091C-99EC-4207-A40F-193F0F3FCAE8}">
      <dsp:nvSpPr>
        <dsp:cNvPr id="0" name=""/>
        <dsp:cNvSpPr/>
      </dsp:nvSpPr>
      <dsp:spPr>
        <a:xfrm>
          <a:off x="1826042" y="1918932"/>
          <a:ext cx="1083647" cy="311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867"/>
              </a:lnTo>
              <a:lnTo>
                <a:pt x="1083647" y="155867"/>
              </a:lnTo>
              <a:lnTo>
                <a:pt x="1083647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585E3A-B0DB-4F7C-871A-BFE651C5D2E2}">
      <dsp:nvSpPr>
        <dsp:cNvPr id="0" name=""/>
        <dsp:cNvSpPr/>
      </dsp:nvSpPr>
      <dsp:spPr>
        <a:xfrm>
          <a:off x="148615" y="4026849"/>
          <a:ext cx="222667" cy="6828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82846"/>
              </a:lnTo>
              <a:lnTo>
                <a:pt x="222667" y="6828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4B7B2-578D-4994-8F7F-631E810E8783}">
      <dsp:nvSpPr>
        <dsp:cNvPr id="0" name=""/>
        <dsp:cNvSpPr/>
      </dsp:nvSpPr>
      <dsp:spPr>
        <a:xfrm>
          <a:off x="696675" y="2972890"/>
          <a:ext cx="91440" cy="311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C84496-1367-4352-8EEC-C49B70C8FF16}">
      <dsp:nvSpPr>
        <dsp:cNvPr id="0" name=""/>
        <dsp:cNvSpPr/>
      </dsp:nvSpPr>
      <dsp:spPr>
        <a:xfrm>
          <a:off x="742395" y="1918932"/>
          <a:ext cx="1083647" cy="311734"/>
        </a:xfrm>
        <a:custGeom>
          <a:avLst/>
          <a:gdLst/>
          <a:ahLst/>
          <a:cxnLst/>
          <a:rect l="0" t="0" r="0" b="0"/>
          <a:pathLst>
            <a:path>
              <a:moveTo>
                <a:pt x="1083647" y="0"/>
              </a:moveTo>
              <a:lnTo>
                <a:pt x="1083647" y="155867"/>
              </a:lnTo>
              <a:lnTo>
                <a:pt x="0" y="155867"/>
              </a:lnTo>
              <a:lnTo>
                <a:pt x="0" y="311734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A164A-6B7D-47AD-9C5B-5AC33A802C7E}">
      <dsp:nvSpPr>
        <dsp:cNvPr id="0" name=""/>
        <dsp:cNvSpPr/>
      </dsp:nvSpPr>
      <dsp:spPr>
        <a:xfrm>
          <a:off x="1826042" y="864973"/>
          <a:ext cx="3236098" cy="311734"/>
        </a:xfrm>
        <a:custGeom>
          <a:avLst/>
          <a:gdLst/>
          <a:ahLst/>
          <a:cxnLst/>
          <a:rect l="0" t="0" r="0" b="0"/>
          <a:pathLst>
            <a:path>
              <a:moveTo>
                <a:pt x="3236098" y="0"/>
              </a:moveTo>
              <a:lnTo>
                <a:pt x="3236098" y="155867"/>
              </a:lnTo>
              <a:lnTo>
                <a:pt x="0" y="155867"/>
              </a:lnTo>
              <a:lnTo>
                <a:pt x="0" y="31173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F0E94-DA86-4386-BFCD-C7EC403ABD40}">
      <dsp:nvSpPr>
        <dsp:cNvPr id="0" name=""/>
        <dsp:cNvSpPr/>
      </dsp:nvSpPr>
      <dsp:spPr>
        <a:xfrm>
          <a:off x="4319916" y="122749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Assistant Director – Commissioning &amp; Integration</a:t>
          </a:r>
        </a:p>
      </dsp:txBody>
      <dsp:txXfrm>
        <a:off x="4319916" y="122749"/>
        <a:ext cx="1484448" cy="742224"/>
      </dsp:txXfrm>
    </dsp:sp>
    <dsp:sp modelId="{059C7F8E-3A1D-4A49-8874-1E2694B57195}">
      <dsp:nvSpPr>
        <dsp:cNvPr id="0" name=""/>
        <dsp:cNvSpPr/>
      </dsp:nvSpPr>
      <dsp:spPr>
        <a:xfrm>
          <a:off x="1083818" y="1176707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Service Manager - Commissioning</a:t>
          </a:r>
        </a:p>
      </dsp:txBody>
      <dsp:txXfrm>
        <a:off x="1083818" y="1176707"/>
        <a:ext cx="1484448" cy="742224"/>
      </dsp:txXfrm>
    </dsp:sp>
    <dsp:sp modelId="{D5183EEA-9952-4619-879D-49D9C99C39FE}">
      <dsp:nvSpPr>
        <dsp:cNvPr id="0" name=""/>
        <dsp:cNvSpPr/>
      </dsp:nvSpPr>
      <dsp:spPr>
        <a:xfrm>
          <a:off x="171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Strategic Joint Commissioners x4</a:t>
          </a:r>
        </a:p>
      </dsp:txBody>
      <dsp:txXfrm>
        <a:off x="171" y="2230666"/>
        <a:ext cx="1484448" cy="742224"/>
      </dsp:txXfrm>
    </dsp:sp>
    <dsp:sp modelId="{181A9FDE-5AA1-4850-BD40-4394CC73A480}">
      <dsp:nvSpPr>
        <dsp:cNvPr id="0" name=""/>
        <dsp:cNvSpPr/>
      </dsp:nvSpPr>
      <dsp:spPr>
        <a:xfrm>
          <a:off x="171" y="3284625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Commissioning Managers x7</a:t>
          </a:r>
        </a:p>
      </dsp:txBody>
      <dsp:txXfrm>
        <a:off x="171" y="3284625"/>
        <a:ext cx="1484448" cy="742224"/>
      </dsp:txXfrm>
    </dsp:sp>
    <dsp:sp modelId="{1CF51A53-8A3C-40CE-8F4A-56B8489E44C4}">
      <dsp:nvSpPr>
        <dsp:cNvPr id="0" name=""/>
        <dsp:cNvSpPr/>
      </dsp:nvSpPr>
      <dsp:spPr>
        <a:xfrm>
          <a:off x="371283" y="4338583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Commissioning Officers x3</a:t>
          </a:r>
        </a:p>
      </dsp:txBody>
      <dsp:txXfrm>
        <a:off x="371283" y="4338583"/>
        <a:ext cx="1484448" cy="742224"/>
      </dsp:txXfrm>
    </dsp:sp>
    <dsp:sp modelId="{C4160479-B835-43B1-BB32-5B2674F98C20}">
      <dsp:nvSpPr>
        <dsp:cNvPr id="0" name=""/>
        <dsp:cNvSpPr/>
      </dsp:nvSpPr>
      <dsp:spPr>
        <a:xfrm>
          <a:off x="2167466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Personalisation Development Manager</a:t>
          </a:r>
        </a:p>
      </dsp:txBody>
      <dsp:txXfrm>
        <a:off x="2167466" y="2230666"/>
        <a:ext cx="1484448" cy="742224"/>
      </dsp:txXfrm>
    </dsp:sp>
    <dsp:sp modelId="{1887993D-B9FA-4EE2-AB24-5B284BDA79C2}">
      <dsp:nvSpPr>
        <dsp:cNvPr id="0" name=""/>
        <dsp:cNvSpPr/>
      </dsp:nvSpPr>
      <dsp:spPr>
        <a:xfrm>
          <a:off x="2167466" y="3284625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Support Options Team Manager </a:t>
          </a:r>
        </a:p>
      </dsp:txBody>
      <dsp:txXfrm>
        <a:off x="2167466" y="3284625"/>
        <a:ext cx="1484448" cy="742224"/>
      </dsp:txXfrm>
    </dsp:sp>
    <dsp:sp modelId="{A9DCBBF2-574D-4221-8D5E-264C93F394CF}">
      <dsp:nvSpPr>
        <dsp:cNvPr id="0" name=""/>
        <dsp:cNvSpPr/>
      </dsp:nvSpPr>
      <dsp:spPr>
        <a:xfrm>
          <a:off x="2167466" y="4338583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Support Options Team Leader x2</a:t>
          </a:r>
        </a:p>
      </dsp:txBody>
      <dsp:txXfrm>
        <a:off x="2167466" y="4338583"/>
        <a:ext cx="1484448" cy="742224"/>
      </dsp:txXfrm>
    </dsp:sp>
    <dsp:sp modelId="{2913D4BA-6628-4E07-ACB1-C9055DE0DF35}">
      <dsp:nvSpPr>
        <dsp:cNvPr id="0" name=""/>
        <dsp:cNvSpPr/>
      </dsp:nvSpPr>
      <dsp:spPr>
        <a:xfrm>
          <a:off x="2538578" y="5392542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SO and DP Officers</a:t>
          </a:r>
        </a:p>
      </dsp:txBody>
      <dsp:txXfrm>
        <a:off x="2538578" y="5392542"/>
        <a:ext cx="1484448" cy="742224"/>
      </dsp:txXfrm>
    </dsp:sp>
    <dsp:sp modelId="{407D585C-9207-4735-832D-05EEB444D3C4}">
      <dsp:nvSpPr>
        <dsp:cNvPr id="0" name=""/>
        <dsp:cNvSpPr/>
      </dsp:nvSpPr>
      <dsp:spPr>
        <a:xfrm>
          <a:off x="3963649" y="1176707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Service Manager - Contracts and </a:t>
          </a:r>
          <a:r>
            <a:rPr lang="en-US" sz="1400" kern="1200" dirty="0" smtClean="0"/>
            <a:t>Quality</a:t>
          </a:r>
          <a:endParaRPr lang="en-US" sz="1400" kern="1200" dirty="0">
            <a:solidFill>
              <a:sysClr val="windowText" lastClr="000000"/>
            </a:solidFill>
          </a:endParaRPr>
        </a:p>
      </dsp:txBody>
      <dsp:txXfrm>
        <a:off x="3963649" y="1176707"/>
        <a:ext cx="1484448" cy="742224"/>
      </dsp:txXfrm>
    </dsp:sp>
    <dsp:sp modelId="{BD494A09-6031-4312-A64F-8F32D6904871}">
      <dsp:nvSpPr>
        <dsp:cNvPr id="0" name=""/>
        <dsp:cNvSpPr/>
      </dsp:nvSpPr>
      <dsp:spPr>
        <a:xfrm>
          <a:off x="3963649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/>
              </a:solidFill>
            </a:rPr>
            <a:t>Senior Contract and </a:t>
          </a:r>
          <a:r>
            <a:rPr lang="en-US" sz="1400" kern="1200" dirty="0" smtClean="0">
              <a:solidFill>
                <a:sysClr val="windowText" lastClr="000000"/>
              </a:solidFill>
            </a:rPr>
            <a:t>Quality </a:t>
          </a:r>
          <a:r>
            <a:rPr lang="en-US" sz="1400" kern="1200" dirty="0">
              <a:solidFill>
                <a:sysClr val="windowText" lastClr="000000"/>
              </a:solidFill>
            </a:rPr>
            <a:t>Manager x2</a:t>
          </a:r>
        </a:p>
      </dsp:txBody>
      <dsp:txXfrm>
        <a:off x="3963649" y="2230666"/>
        <a:ext cx="1484448" cy="742224"/>
      </dsp:txXfrm>
    </dsp:sp>
    <dsp:sp modelId="{0CDFA41A-B915-4645-ADA7-C4E5B831F4E7}">
      <dsp:nvSpPr>
        <dsp:cNvPr id="0" name=""/>
        <dsp:cNvSpPr/>
      </dsp:nvSpPr>
      <dsp:spPr>
        <a:xfrm>
          <a:off x="3963649" y="3284625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Contract and </a:t>
          </a:r>
          <a:r>
            <a:rPr lang="en-US" sz="1400" kern="1200" dirty="0" smtClean="0"/>
            <a:t>Quality </a:t>
          </a:r>
          <a:r>
            <a:rPr lang="en-US" sz="1400" kern="1200" dirty="0"/>
            <a:t>Manager x7</a:t>
          </a:r>
        </a:p>
      </dsp:txBody>
      <dsp:txXfrm>
        <a:off x="3963649" y="3284625"/>
        <a:ext cx="1484448" cy="742224"/>
      </dsp:txXfrm>
    </dsp:sp>
    <dsp:sp modelId="{8F0A0B01-FB79-4399-AB23-FC7FF8835F27}">
      <dsp:nvSpPr>
        <dsp:cNvPr id="0" name=""/>
        <dsp:cNvSpPr/>
      </dsp:nvSpPr>
      <dsp:spPr>
        <a:xfrm>
          <a:off x="3963649" y="4338583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Contract and </a:t>
          </a:r>
          <a:r>
            <a:rPr lang="en-US" sz="1400" kern="1200" dirty="0" smtClean="0"/>
            <a:t>Quality </a:t>
          </a:r>
          <a:r>
            <a:rPr lang="en-US" sz="1400" kern="1200" dirty="0"/>
            <a:t>Officers x17</a:t>
          </a:r>
        </a:p>
      </dsp:txBody>
      <dsp:txXfrm>
        <a:off x="3963649" y="4338583"/>
        <a:ext cx="1484448" cy="742224"/>
      </dsp:txXfrm>
    </dsp:sp>
    <dsp:sp modelId="{FF566B32-D1AA-49B3-A20E-92654D0C05FA}">
      <dsp:nvSpPr>
        <dsp:cNvPr id="0" name=""/>
        <dsp:cNvSpPr/>
      </dsp:nvSpPr>
      <dsp:spPr>
        <a:xfrm>
          <a:off x="4334761" y="5392542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Contract Support Officer x2</a:t>
          </a:r>
        </a:p>
      </dsp:txBody>
      <dsp:txXfrm>
        <a:off x="4334761" y="5392542"/>
        <a:ext cx="1484448" cy="742224"/>
      </dsp:txXfrm>
    </dsp:sp>
    <dsp:sp modelId="{29A94792-E5EA-45E6-B5B2-0D08D51152C0}">
      <dsp:nvSpPr>
        <dsp:cNvPr id="0" name=""/>
        <dsp:cNvSpPr/>
      </dsp:nvSpPr>
      <dsp:spPr>
        <a:xfrm>
          <a:off x="7556015" y="1176707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Support &amp; Integration Manager</a:t>
          </a:r>
          <a:endParaRPr lang="en-US" sz="1400" kern="1200"/>
        </a:p>
      </dsp:txBody>
      <dsp:txXfrm>
        <a:off x="7556015" y="1176707"/>
        <a:ext cx="1484448" cy="742224"/>
      </dsp:txXfrm>
    </dsp:sp>
    <dsp:sp modelId="{E9817DC5-20AD-4464-B1F1-1DB0E65DA599}">
      <dsp:nvSpPr>
        <dsp:cNvPr id="0" name=""/>
        <dsp:cNvSpPr/>
      </dsp:nvSpPr>
      <dsp:spPr>
        <a:xfrm>
          <a:off x="5759832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Senior Knowledge Manager</a:t>
          </a:r>
        </a:p>
      </dsp:txBody>
      <dsp:txXfrm>
        <a:off x="5759832" y="2230666"/>
        <a:ext cx="1484448" cy="742224"/>
      </dsp:txXfrm>
    </dsp:sp>
    <dsp:sp modelId="{6CE3AE08-6185-4C6D-BBA9-E1974FA71C49}">
      <dsp:nvSpPr>
        <dsp:cNvPr id="0" name=""/>
        <dsp:cNvSpPr/>
      </dsp:nvSpPr>
      <dsp:spPr>
        <a:xfrm>
          <a:off x="6130944" y="3284625"/>
          <a:ext cx="1484448" cy="16190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Knowledge Support Officer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CTS Development Officer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Project Officer x2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6130944" y="3284625"/>
        <a:ext cx="1484448" cy="1619028"/>
      </dsp:txXfrm>
    </dsp:sp>
    <dsp:sp modelId="{2F14D651-C1C3-4EA6-AB28-DC17527BE269}">
      <dsp:nvSpPr>
        <dsp:cNvPr id="0" name=""/>
        <dsp:cNvSpPr/>
      </dsp:nvSpPr>
      <dsp:spPr>
        <a:xfrm>
          <a:off x="7556015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Engagement and Co-production Manager</a:t>
          </a:r>
        </a:p>
      </dsp:txBody>
      <dsp:txXfrm>
        <a:off x="7556015" y="2230666"/>
        <a:ext cx="1484448" cy="742224"/>
      </dsp:txXfrm>
    </dsp:sp>
    <dsp:sp modelId="{5558F7DB-66A3-40EF-BCF1-CB9D395F74BA}">
      <dsp:nvSpPr>
        <dsp:cNvPr id="0" name=""/>
        <dsp:cNvSpPr/>
      </dsp:nvSpPr>
      <dsp:spPr>
        <a:xfrm>
          <a:off x="7927127" y="3284625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Engagement and Co-production Support Officer</a:t>
          </a:r>
        </a:p>
      </dsp:txBody>
      <dsp:txXfrm>
        <a:off x="7927127" y="3284625"/>
        <a:ext cx="1484448" cy="742224"/>
      </dsp:txXfrm>
    </dsp:sp>
    <dsp:sp modelId="{23E672FE-CBC6-44D5-9A5F-C669BF9534AC}">
      <dsp:nvSpPr>
        <dsp:cNvPr id="0" name=""/>
        <dsp:cNvSpPr/>
      </dsp:nvSpPr>
      <dsp:spPr>
        <a:xfrm>
          <a:off x="9352198" y="2230666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Admin Coordinator</a:t>
          </a:r>
        </a:p>
      </dsp:txBody>
      <dsp:txXfrm>
        <a:off x="9352198" y="2230666"/>
        <a:ext cx="1484448" cy="742224"/>
      </dsp:txXfrm>
    </dsp:sp>
    <dsp:sp modelId="{EFE4B39B-069F-41CE-A29C-2C4798649CC5}">
      <dsp:nvSpPr>
        <dsp:cNvPr id="0" name=""/>
        <dsp:cNvSpPr/>
      </dsp:nvSpPr>
      <dsp:spPr>
        <a:xfrm>
          <a:off x="9723310" y="3284625"/>
          <a:ext cx="1484448" cy="742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Admin Support x4</a:t>
          </a:r>
        </a:p>
      </dsp:txBody>
      <dsp:txXfrm>
        <a:off x="9723310" y="3284625"/>
        <a:ext cx="1484448" cy="7422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2A8A9-C2B8-46FA-A299-BAB8B0DDF65A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4B3AD-200C-45A8-BD27-FC428B1987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623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43146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344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27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718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5663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639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439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FA7D64-79EA-436E-885F-0A3B3511F41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12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289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B4B3AD-200C-45A8-BD27-FC428B19876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451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EBAD-BA85-EC4F-AB2C-2FEDBE2213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1" y="1933243"/>
            <a:ext cx="8604849" cy="2387600"/>
          </a:xfrm>
        </p:spPr>
        <p:txBody>
          <a:bodyPr anchor="t"/>
          <a:lstStyle>
            <a:lvl1pPr algn="l">
              <a:defRPr sz="45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16437-85F8-5148-81BB-6DD466F69F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1" y="4412918"/>
            <a:ext cx="8604849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0B6C4-4823-0B43-A016-FBCABC5F1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A12B5-5305-1E42-A7FD-BDD0B7364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1902B-34E1-2F44-BCF8-F7CDA104E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232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0903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811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7821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585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45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362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1018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1343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151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52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DC625-10A1-394D-BB4E-EBBA1E61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12475"/>
            <a:ext cx="8052759" cy="1078214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65279-C433-9649-B53D-3EFBFE355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7FBCE-7D76-844A-A49A-A15292F55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870D8-7200-F142-A08C-74343421B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886FA-B92D-2D49-87D1-DCD87FC32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478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2880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5593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4969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9690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7551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22EB1-5FE7-4A47-8729-D13D44649323}" type="datetimeFigureOut">
              <a:rPr lang="en-GB" smtClean="0"/>
              <a:t>10/05/2021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0EB07-8E4C-4C50-AA62-CA873A70CE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90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A0643-6BE7-0543-AB18-C4B1D6337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992702"/>
            <a:ext cx="10515600" cy="2569774"/>
          </a:xfrm>
        </p:spPr>
        <p:txBody>
          <a:bodyPr anchor="t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B4884-9332-0841-BD91-3C6D9BEAB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5D3BD-8281-7442-8361-1F4A688E2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559199-A4F6-C648-9607-E06CA555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229ED-9A42-3241-B105-F7AD5BF51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931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FE4F9-CDA9-9748-AF83-195CD1FAD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15291"/>
            <a:ext cx="8110268" cy="109274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769C6-4DDC-2547-B53E-832A294C3E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D0C1E8-D853-1D4C-8605-9856426CC0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7F9E9-8298-FB41-AE9D-3E665AECC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EA84F3-6E44-FF4A-A337-A6432596B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6875A-CA9E-FC42-A6F5-D431EF75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262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ED59F5-2274-0A41-9A51-AEA1DE74A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F8A31-1A15-FE4E-9C7D-8BC3DBF6A4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CE379C-2EA1-7F4A-B15F-7F5ABE9B74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82903-7274-CE49-9A4E-445CF5326F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286C93-E4AF-2D45-8DB4-77F13D0B7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47B62E-3389-1342-BFF4-CA5F2755D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0C68ED-1BDD-784C-891F-D35D3579F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4F0B21B-F2F3-A546-8870-25217DBD9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15291"/>
            <a:ext cx="8110268" cy="109274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81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026913-66C2-EA47-9F38-29635FDA6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3DD2D-6F57-4845-8077-3C472FCB6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E1837-F863-6640-A768-EEB364155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FC0B422-13C5-8A41-8E2F-8904AD48B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615291"/>
            <a:ext cx="8110268" cy="109274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4D7035-FBA7-EB4C-B80D-04BF2035E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3F87D-E93E-5E46-BA49-9065BF65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86B60-EEFA-5E41-A62D-9BF38710A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612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1EA72-FB60-FC4A-9191-2BCBB172C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DA74E-BBB4-8A4A-8739-586030DBD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98998A-633E-994A-BED9-C2EE75DBE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4C096-9C17-444A-9FBB-A6353A30A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7AF8A-B11E-8D4C-8698-620EAB3C6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BF6D7D-145E-5042-BBED-B1F573BFB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912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98DC-2406-D649-BF48-83DCED6D0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A6823C-1EF5-A343-99B6-8602F61D8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C571F4-E898-CE4B-A5CA-808E6B4777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037AD-EC12-1D4A-BB72-E459A5783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FBD78-C7D5-284E-BC38-3901E02DA1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D67E90-1E33-1B4C-8C34-7837E0BCC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524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5F7163D-92AA-BD44-B4B2-60E00F66B90E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280CD0-49AC-084A-A9AB-ADC0C3BC5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2931E-620D-A044-80A2-247DE83CE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1B2DE-F1A7-DE48-BF12-5FBD30AF8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03491-F6E5-EE49-991A-AAAC88CA9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70B57-45D8-FE41-8710-E1EFD0BBA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724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21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50000"/>
              <a:lumOff val="50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2AA31-134D-BF4D-A8BC-997A04D246F6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5/10/2021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EA9250-399A-9C4F-A218-6D41BD93BB12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62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14" r:id="rId12"/>
    <p:sldLayoutId id="2147483915" r:id="rId13"/>
    <p:sldLayoutId id="2147483916" r:id="rId14"/>
    <p:sldLayoutId id="2147483917" r:id="rId15"/>
    <p:sldLayoutId id="21474839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National &amp; Local update on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Jane Wood, Assistant Director – Commissioning &amp; Integration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5696" y="5972783"/>
            <a:ext cx="2269796" cy="6640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7445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1" y="300038"/>
          <a:ext cx="11207930" cy="6257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34370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Pandemic &amp; recovery </a:t>
            </a:r>
          </a:p>
          <a:p>
            <a:r>
              <a:rPr lang="en-GB" dirty="0" smtClean="0"/>
              <a:t>Health &amp; Social Care </a:t>
            </a:r>
            <a:r>
              <a:rPr lang="en-GB" dirty="0"/>
              <a:t>B</a:t>
            </a:r>
            <a:r>
              <a:rPr lang="en-GB" dirty="0" smtClean="0"/>
              <a:t>ill </a:t>
            </a:r>
          </a:p>
          <a:p>
            <a:r>
              <a:rPr lang="en-GB" dirty="0" smtClean="0"/>
              <a:t>Future funding of ASC – Queens Speech ….</a:t>
            </a:r>
          </a:p>
          <a:p>
            <a:r>
              <a:rPr lang="en-GB" dirty="0" smtClean="0"/>
              <a:t>Bradford Council Department of Health and Wellbeing plans</a:t>
            </a:r>
          </a:p>
        </p:txBody>
      </p:sp>
    </p:spTree>
    <p:extLst>
      <p:ext uri="{BB962C8B-B14F-4D97-AF65-F5344CB8AC3E}">
        <p14:creationId xmlns:p14="http://schemas.microsoft.com/office/powerpoint/2010/main" val="108558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Pandemic &amp; Recovery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sz="1800" dirty="0" smtClean="0"/>
              <a:t>Where have we been and where are we now? </a:t>
            </a:r>
          </a:p>
          <a:p>
            <a:pPr lvl="1"/>
            <a:r>
              <a:rPr lang="en-GB" sz="1800" dirty="0" err="1" smtClean="0"/>
              <a:t>Covid</a:t>
            </a:r>
            <a:r>
              <a:rPr lang="en-GB" sz="1800" dirty="0" smtClean="0"/>
              <a:t> support team switching to recovery focus  </a:t>
            </a:r>
          </a:p>
          <a:p>
            <a:pPr lvl="1"/>
            <a:r>
              <a:rPr lang="en-GB" sz="1800" dirty="0" smtClean="0"/>
              <a:t>Care Home sector sustainability challenges</a:t>
            </a:r>
          </a:p>
          <a:p>
            <a:pPr lvl="1"/>
            <a:r>
              <a:rPr lang="en-GB" sz="1800" dirty="0" smtClean="0"/>
              <a:t>CQC changes &amp; contract and quality team planning to resume site visits </a:t>
            </a:r>
          </a:p>
          <a:p>
            <a:pPr lvl="1"/>
            <a:r>
              <a:rPr lang="en-GB" sz="1800" dirty="0" smtClean="0"/>
              <a:t>Consultation on vaccinations for care staff</a:t>
            </a:r>
          </a:p>
          <a:p>
            <a:pPr lvl="1"/>
            <a:r>
              <a:rPr lang="en-GB" sz="1800" dirty="0" smtClean="0"/>
              <a:t>Consultation on ongoing financial pressures of the IPC measures </a:t>
            </a:r>
          </a:p>
          <a:p>
            <a:pPr lvl="1"/>
            <a:r>
              <a:rPr lang="en-GB" sz="1800" dirty="0" smtClean="0"/>
              <a:t>Commissioning intentions – work resuming  </a:t>
            </a:r>
          </a:p>
          <a:p>
            <a:pPr marL="457200" lvl="1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4" name="Picture 12" descr="The post-COVID-19 recovery: What challenges and roadmap for the banking  industry? | VOX, CEPR Policy Porta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87" y="685429"/>
            <a:ext cx="2782788" cy="154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53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Health &amp; Social Care White Paper 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033" y="2014675"/>
            <a:ext cx="9367736" cy="3880773"/>
          </a:xfrm>
        </p:spPr>
        <p:txBody>
          <a:bodyPr>
            <a:normAutofit/>
          </a:bodyPr>
          <a:lstStyle/>
          <a:p>
            <a:pPr lvl="1"/>
            <a:r>
              <a:rPr lang="en-GB" sz="1800" dirty="0" smtClean="0"/>
              <a:t>Themes: working </a:t>
            </a:r>
            <a:r>
              <a:rPr lang="en-GB" sz="1800" dirty="0"/>
              <a:t>together and supporting integration; stripping out needless bureaucracy; enhancing public confidence and accountability; and additional proposals to support public health, social care,  and quality and safety. </a:t>
            </a:r>
            <a:endParaRPr lang="en-GB" sz="1800" dirty="0" smtClean="0"/>
          </a:p>
          <a:p>
            <a:pPr lvl="1"/>
            <a:endParaRPr lang="en-GB" sz="1800" dirty="0" smtClean="0"/>
          </a:p>
          <a:p>
            <a:pPr lvl="1"/>
            <a:r>
              <a:rPr lang="en-GB" sz="1800" dirty="0" smtClean="0"/>
              <a:t>Integrated Care System &amp; abolition of CCGs </a:t>
            </a:r>
          </a:p>
          <a:p>
            <a:pPr marL="457200" lvl="1" indent="0">
              <a:buNone/>
            </a:pPr>
            <a:endParaRPr lang="en-GB" sz="1800" dirty="0" smtClean="0"/>
          </a:p>
          <a:p>
            <a:pPr lvl="1"/>
            <a:r>
              <a:rPr lang="en-GB" sz="1800" dirty="0" smtClean="0"/>
              <a:t>Adult Social </a:t>
            </a:r>
            <a:r>
              <a:rPr lang="en-GB" sz="1800" dirty="0"/>
              <a:t>C</a:t>
            </a:r>
            <a:r>
              <a:rPr lang="en-GB" sz="1800" dirty="0" smtClean="0"/>
              <a:t>are inspection – CQC &amp; focus on commissioning and data collection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pic>
        <p:nvPicPr>
          <p:cNvPr id="4" name="Picture 4" descr="National Health Service white paper | Policy Navig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8797" y="197257"/>
            <a:ext cx="2726126" cy="1817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are Act 2014: Warning over 'unnecessary' costs of annual care plan reviews  | Community Ca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465" y="4656344"/>
            <a:ext cx="2692830" cy="201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 descr="Exploring Inspection: The Journey to Quality Assurance | PotatoPro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2330" y="4951069"/>
            <a:ext cx="2309838" cy="1430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973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5319-7F13-8541-BAB9-384FE662C8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2651" y="1933243"/>
            <a:ext cx="7248253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Bradford District &amp; Craven</a:t>
            </a:r>
            <a:br>
              <a:rPr lang="en-US" dirty="0" smtClean="0"/>
            </a:br>
            <a:r>
              <a:rPr lang="en-US" dirty="0" smtClean="0"/>
              <a:t>Integrated Care Partnership (ICP)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4DEA0C-6EB4-2349-AAF8-4E407B43BC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536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AA130-A51E-A249-A087-F4EB900E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1" y="612476"/>
            <a:ext cx="6039569" cy="576245"/>
          </a:xfrm>
        </p:spPr>
        <p:txBody>
          <a:bodyPr/>
          <a:lstStyle/>
          <a:p>
            <a:r>
              <a:rPr lang="en-US" dirty="0" smtClean="0"/>
              <a:t>WY&amp;H ICS Operating 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5EEBF-9C01-D942-A019-085C5D283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454" y="1358537"/>
            <a:ext cx="3848896" cy="510757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/>
              <a:t>We have developed a partnership model </a:t>
            </a:r>
            <a:r>
              <a:rPr lang="en-GB" dirty="0" smtClean="0"/>
              <a:t>of working </a:t>
            </a:r>
            <a:r>
              <a:rPr lang="en-GB" dirty="0"/>
              <a:t>based on subsidiarity, </a:t>
            </a:r>
            <a:r>
              <a:rPr lang="en-GB" dirty="0" smtClean="0"/>
              <a:t>distributed leadership </a:t>
            </a:r>
            <a:r>
              <a:rPr lang="en-GB" dirty="0"/>
              <a:t>and mutual accountability rather </a:t>
            </a:r>
            <a:r>
              <a:rPr lang="en-GB" dirty="0" smtClean="0"/>
              <a:t>than hierarchy.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We </a:t>
            </a:r>
            <a:r>
              <a:rPr lang="en-GB" dirty="0"/>
              <a:t>are a partnership of places, </a:t>
            </a:r>
            <a:r>
              <a:rPr lang="en-GB" dirty="0" smtClean="0"/>
              <a:t>provider collaboratives </a:t>
            </a:r>
            <a:r>
              <a:rPr lang="en-GB" dirty="0"/>
              <a:t>and system. The ICS is the </a:t>
            </a:r>
            <a:r>
              <a:rPr lang="en-GB" dirty="0" smtClean="0"/>
              <a:t>larger circle </a:t>
            </a:r>
            <a:r>
              <a:rPr lang="en-GB" dirty="0"/>
              <a:t>within the diagram: ‘the ICS is the system</a:t>
            </a:r>
            <a:r>
              <a:rPr lang="en-GB" dirty="0" smtClean="0"/>
              <a:t>’.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We </a:t>
            </a:r>
            <a:r>
              <a:rPr lang="en-GB" dirty="0"/>
              <a:t>will work in a networked model as a ‘team </a:t>
            </a:r>
            <a:r>
              <a:rPr lang="en-GB" dirty="0" smtClean="0"/>
              <a:t>of teams’ across </a:t>
            </a:r>
            <a:r>
              <a:rPr lang="en-GB" dirty="0"/>
              <a:t>place and WY&amp;H.</a:t>
            </a:r>
          </a:p>
          <a:p>
            <a:pPr marL="342900" indent="-34290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dirty="0" smtClean="0"/>
              <a:t>The </a:t>
            </a:r>
            <a:r>
              <a:rPr lang="en-GB" dirty="0"/>
              <a:t>NHS ICS body will employ staff working </a:t>
            </a:r>
            <a:r>
              <a:rPr lang="en-GB" dirty="0" smtClean="0"/>
              <a:t>for the </a:t>
            </a:r>
            <a:r>
              <a:rPr lang="en-GB" dirty="0"/>
              <a:t>ICS core team plus staff working at </a:t>
            </a:r>
            <a:r>
              <a:rPr lang="en-GB" dirty="0" smtClean="0"/>
              <a:t>place level </a:t>
            </a:r>
            <a:r>
              <a:rPr lang="en-GB" dirty="0"/>
              <a:t>under ‘Integrated Care Partnership’ (</a:t>
            </a:r>
            <a:r>
              <a:rPr lang="en-GB" dirty="0" smtClean="0"/>
              <a:t>ICP) arrangements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725783" y="1502230"/>
            <a:ext cx="1894114" cy="3918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NHS E – NHS I</a:t>
            </a:r>
          </a:p>
        </p:txBody>
      </p:sp>
      <p:sp>
        <p:nvSpPr>
          <p:cNvPr id="6" name="Up-Down Arrow 5"/>
          <p:cNvSpPr/>
          <p:nvPr/>
        </p:nvSpPr>
        <p:spPr>
          <a:xfrm>
            <a:off x="3555275" y="1926771"/>
            <a:ext cx="235131" cy="509452"/>
          </a:xfrm>
          <a:prstGeom prst="up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/>
          <p:cNvGrpSpPr/>
          <p:nvPr/>
        </p:nvGrpSpPr>
        <p:grpSpPr>
          <a:xfrm>
            <a:off x="1811385" y="2451732"/>
            <a:ext cx="3735977" cy="3700871"/>
            <a:chOff x="940526" y="2765242"/>
            <a:chExt cx="3735977" cy="3700871"/>
          </a:xfrm>
        </p:grpSpPr>
        <p:sp>
          <p:nvSpPr>
            <p:cNvPr id="7" name="Oval 6"/>
            <p:cNvSpPr/>
            <p:nvPr/>
          </p:nvSpPr>
          <p:spPr>
            <a:xfrm>
              <a:off x="940526" y="2795451"/>
              <a:ext cx="3735977" cy="367066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1201783" y="3095897"/>
              <a:ext cx="3178627" cy="311766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/>
            <p:cNvSpPr/>
            <p:nvPr/>
          </p:nvSpPr>
          <p:spPr>
            <a:xfrm>
              <a:off x="1467394" y="3337560"/>
              <a:ext cx="2686595" cy="258861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Oval 11"/>
            <p:cNvSpPr/>
            <p:nvPr/>
          </p:nvSpPr>
          <p:spPr>
            <a:xfrm rot="19267159">
              <a:off x="1315515" y="5008714"/>
              <a:ext cx="1495696" cy="8681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ICP</a:t>
              </a:r>
            </a:p>
          </p:txBody>
        </p:sp>
        <p:sp>
          <p:nvSpPr>
            <p:cNvPr id="13" name="Oval 12"/>
            <p:cNvSpPr/>
            <p:nvPr/>
          </p:nvSpPr>
          <p:spPr>
            <a:xfrm rot="1867232">
              <a:off x="2803056" y="5021379"/>
              <a:ext cx="1495696" cy="8681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ICP</a:t>
              </a:r>
            </a:p>
          </p:txBody>
        </p:sp>
        <p:sp>
          <p:nvSpPr>
            <p:cNvPr id="14" name="Oval 13"/>
            <p:cNvSpPr/>
            <p:nvPr/>
          </p:nvSpPr>
          <p:spPr>
            <a:xfrm rot="5400000">
              <a:off x="2055770" y="3079023"/>
              <a:ext cx="1495696" cy="8681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ICP</a:t>
              </a:r>
            </a:p>
          </p:txBody>
        </p:sp>
        <p:sp>
          <p:nvSpPr>
            <p:cNvPr id="15" name="Oval 14"/>
            <p:cNvSpPr/>
            <p:nvPr/>
          </p:nvSpPr>
          <p:spPr>
            <a:xfrm rot="1358954">
              <a:off x="993127" y="3786376"/>
              <a:ext cx="1495696" cy="8681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ICP</a:t>
              </a:r>
            </a:p>
          </p:txBody>
        </p:sp>
        <p:sp>
          <p:nvSpPr>
            <p:cNvPr id="16" name="Oval 15"/>
            <p:cNvSpPr/>
            <p:nvPr/>
          </p:nvSpPr>
          <p:spPr>
            <a:xfrm rot="20140589">
              <a:off x="3100510" y="3857081"/>
              <a:ext cx="1495696" cy="868133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ICP</a:t>
              </a:r>
            </a:p>
          </p:txBody>
        </p:sp>
        <p:sp>
          <p:nvSpPr>
            <p:cNvPr id="10" name="Oval 9"/>
            <p:cNvSpPr/>
            <p:nvPr/>
          </p:nvSpPr>
          <p:spPr>
            <a:xfrm>
              <a:off x="2043248" y="3942259"/>
              <a:ext cx="1495696" cy="1424937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ICS core team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rot="19449885">
              <a:off x="1267099" y="3312762"/>
              <a:ext cx="14388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provider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 rot="2178007">
              <a:off x="2857955" y="3308682"/>
              <a:ext cx="143881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collaboratives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1858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Oval 42"/>
          <p:cNvSpPr/>
          <p:nvPr/>
        </p:nvSpPr>
        <p:spPr>
          <a:xfrm>
            <a:off x="2351584" y="1556792"/>
            <a:ext cx="7416824" cy="4320480"/>
          </a:xfrm>
          <a:prstGeom prst="ellipse">
            <a:avLst/>
          </a:prstGeom>
          <a:noFill/>
          <a:ln>
            <a:solidFill>
              <a:srgbClr val="E119B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280" y="274638"/>
            <a:ext cx="8641201" cy="850106"/>
          </a:xfrm>
        </p:spPr>
        <p:txBody>
          <a:bodyPr>
            <a:normAutofit/>
          </a:bodyPr>
          <a:lstStyle/>
          <a:p>
            <a:pPr algn="l"/>
            <a:r>
              <a:rPr lang="en-GB" sz="3200" dirty="0">
                <a:solidFill>
                  <a:srgbClr val="F39000"/>
                </a:solidFill>
              </a:rPr>
              <a:t>Our proposed ICP operating model</a:t>
            </a:r>
            <a:endParaRPr lang="en-GB" sz="32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2848657" y="1856322"/>
            <a:ext cx="6408712" cy="3744416"/>
            <a:chOff x="839772" y="1582757"/>
            <a:chExt cx="6408712" cy="3744416"/>
          </a:xfrm>
        </p:grpSpPr>
        <p:sp>
          <p:nvSpPr>
            <p:cNvPr id="14" name="Oval 13"/>
            <p:cNvSpPr/>
            <p:nvPr/>
          </p:nvSpPr>
          <p:spPr>
            <a:xfrm>
              <a:off x="839772" y="1582757"/>
              <a:ext cx="6408712" cy="374441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bg1">
                  <a:lumMod val="7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401870" y="3017362"/>
              <a:ext cx="151216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ICP Board</a:t>
              </a:r>
              <a:endParaRPr lang="en-GB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defRPr/>
              </a:pPr>
              <a:r>
                <a:rPr lang="en-GB" sz="12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(joint committee)</a:t>
              </a: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926035" y="4037709"/>
              <a:ext cx="1883022" cy="660877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1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Insight and Intelligence</a:t>
              </a:r>
            </a:p>
            <a:p>
              <a:pPr algn="ctr">
                <a:defRPr/>
              </a:pPr>
              <a:r>
                <a:rPr lang="en-GB" sz="11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Data &amp;</a:t>
              </a:r>
            </a:p>
            <a:p>
              <a:pPr algn="ctr">
                <a:defRPr/>
              </a:pPr>
              <a:r>
                <a:rPr lang="en-GB" sz="11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Communities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250569" y="3227443"/>
              <a:ext cx="1602296" cy="540920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Quality&amp; Performance</a:t>
              </a:r>
            </a:p>
          </p:txBody>
        </p:sp>
        <p:cxnSp>
          <p:nvCxnSpPr>
            <p:cNvPr id="10" name="Straight Connector 9"/>
            <p:cNvCxnSpPr>
              <a:cxnSpLocks/>
              <a:stCxn id="6" idx="1"/>
              <a:endCxn id="8" idx="3"/>
            </p:cNvCxnSpPr>
            <p:nvPr/>
          </p:nvCxnSpPr>
          <p:spPr>
            <a:xfrm flipH="1">
              <a:off x="2852865" y="3305394"/>
              <a:ext cx="549005" cy="1925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cxnSpLocks/>
              <a:stCxn id="6" idx="2"/>
              <a:endCxn id="7" idx="0"/>
            </p:cNvCxnSpPr>
            <p:nvPr/>
          </p:nvCxnSpPr>
          <p:spPr>
            <a:xfrm>
              <a:off x="4157954" y="3593426"/>
              <a:ext cx="1709592" cy="44428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ounded Rectangle 15"/>
            <p:cNvSpPr/>
            <p:nvPr/>
          </p:nvSpPr>
          <p:spPr>
            <a:xfrm>
              <a:off x="5368897" y="3232758"/>
              <a:ext cx="1584176" cy="530290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Collaborative Commissioning</a:t>
              </a:r>
              <a:endParaRPr lang="en-GB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1566714" y="2301633"/>
              <a:ext cx="1512168" cy="53938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Enabling strategies</a:t>
              </a:r>
            </a:p>
          </p:txBody>
        </p:sp>
        <p:cxnSp>
          <p:nvCxnSpPr>
            <p:cNvPr id="18" name="Straight Connector 17"/>
            <p:cNvCxnSpPr>
              <a:cxnSpLocks/>
              <a:stCxn id="16" idx="1"/>
              <a:endCxn id="6" idx="3"/>
            </p:cNvCxnSpPr>
            <p:nvPr/>
          </p:nvCxnSpPr>
          <p:spPr>
            <a:xfrm flipH="1" flipV="1">
              <a:off x="4914038" y="3305394"/>
              <a:ext cx="454859" cy="19250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6" idx="0"/>
              <a:endCxn id="17" idx="2"/>
            </p:cNvCxnSpPr>
            <p:nvPr/>
          </p:nvCxnSpPr>
          <p:spPr>
            <a:xfrm flipH="1" flipV="1">
              <a:off x="2322798" y="2841017"/>
              <a:ext cx="1835156" cy="17634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ounded Rectangle 23"/>
            <p:cNvSpPr/>
            <p:nvPr/>
          </p:nvSpPr>
          <p:spPr>
            <a:xfrm>
              <a:off x="3315500" y="4482615"/>
              <a:ext cx="1512168" cy="576064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4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Strategy and planning</a:t>
              </a:r>
            </a:p>
          </p:txBody>
        </p:sp>
        <p:cxnSp>
          <p:nvCxnSpPr>
            <p:cNvPr id="25" name="Straight Connector 24"/>
            <p:cNvCxnSpPr>
              <a:cxnSpLocks/>
              <a:stCxn id="6" idx="2"/>
              <a:endCxn id="24" idx="0"/>
            </p:cNvCxnSpPr>
            <p:nvPr/>
          </p:nvCxnSpPr>
          <p:spPr>
            <a:xfrm flipH="1">
              <a:off x="4071584" y="3593426"/>
              <a:ext cx="86370" cy="889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ounded Rectangle 27"/>
            <p:cNvSpPr/>
            <p:nvPr/>
          </p:nvSpPr>
          <p:spPr>
            <a:xfrm>
              <a:off x="3104226" y="1739015"/>
              <a:ext cx="1893769" cy="503452"/>
            </a:xfrm>
            <a:prstGeom prst="roundRect">
              <a:avLst/>
            </a:prstGeom>
            <a:solidFill>
              <a:srgbClr val="0070C0"/>
            </a:solidFill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GB" sz="1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Population Health Delivery Unit</a:t>
              </a:r>
            </a:p>
          </p:txBody>
        </p:sp>
        <p:cxnSp>
          <p:nvCxnSpPr>
            <p:cNvPr id="29" name="Straight Connector 28"/>
            <p:cNvCxnSpPr>
              <a:cxnSpLocks/>
              <a:stCxn id="28" idx="2"/>
              <a:endCxn id="6" idx="0"/>
            </p:cNvCxnSpPr>
            <p:nvPr/>
          </p:nvCxnSpPr>
          <p:spPr>
            <a:xfrm>
              <a:off x="4051111" y="2242467"/>
              <a:ext cx="106843" cy="77489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Rectangle 34"/>
          <p:cNvSpPr/>
          <p:nvPr/>
        </p:nvSpPr>
        <p:spPr>
          <a:xfrm>
            <a:off x="4861750" y="1305684"/>
            <a:ext cx="122413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BTHFT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05676" y="4310138"/>
            <a:ext cx="122413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ANHSFT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867828" y="1837774"/>
            <a:ext cx="122413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BDCFT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753945" y="1305685"/>
            <a:ext cx="1430046" cy="6979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CBMDC</a:t>
            </a:r>
          </a:p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NYCC/CDC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048328" y="3212976"/>
            <a:ext cx="122413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PCNs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47528" y="3045938"/>
            <a:ext cx="138228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BCA </a:t>
            </a:r>
            <a:endParaRPr lang="en-GB" sz="12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(care providers</a:t>
            </a:r>
            <a:r>
              <a:rPr lang="en-GB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904312" y="4310138"/>
            <a:ext cx="1368152" cy="60135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VCS </a:t>
            </a:r>
            <a:r>
              <a:rPr lang="en-GB" sz="12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(Assembly)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544272" y="2141839"/>
            <a:ext cx="1224136" cy="576064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ICS NHS Body</a:t>
            </a: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6" t="21082" r="8279" b="24907"/>
          <a:stretch/>
        </p:blipFill>
        <p:spPr>
          <a:xfrm>
            <a:off x="5375920" y="5437509"/>
            <a:ext cx="1368152" cy="879527"/>
          </a:xfrm>
          <a:prstGeom prst="rect">
            <a:avLst/>
          </a:prstGeom>
        </p:spPr>
      </p:pic>
      <p:sp>
        <p:nvSpPr>
          <p:cNvPr id="45" name="Rounded Rectangle 44"/>
          <p:cNvSpPr/>
          <p:nvPr/>
        </p:nvSpPr>
        <p:spPr>
          <a:xfrm>
            <a:off x="5375920" y="5437509"/>
            <a:ext cx="1368152" cy="879527"/>
          </a:xfrm>
          <a:prstGeom prst="roundRect">
            <a:avLst/>
          </a:prstGeom>
          <a:noFill/>
          <a:ln>
            <a:solidFill>
              <a:srgbClr val="E119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775279" y="6381329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400" b="1" dirty="0">
                <a:solidFill>
                  <a:srgbClr val="4425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Happy, healthy at home in Bradford district and Craven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3629306" y="4296144"/>
            <a:ext cx="1656136" cy="537860"/>
          </a:xfrm>
          <a:prstGeom prst="roundRect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Governance and Assurance</a:t>
            </a:r>
          </a:p>
        </p:txBody>
      </p:sp>
      <p:cxnSp>
        <p:nvCxnSpPr>
          <p:cNvPr id="31" name="Straight Connector 30"/>
          <p:cNvCxnSpPr>
            <a:stCxn id="6" idx="2"/>
            <a:endCxn id="46" idx="3"/>
          </p:cNvCxnSpPr>
          <p:nvPr/>
        </p:nvCxnSpPr>
        <p:spPr>
          <a:xfrm flipH="1">
            <a:off x="5285443" y="3866992"/>
            <a:ext cx="881397" cy="6980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6951565" y="2567111"/>
            <a:ext cx="1553582" cy="558718"/>
          </a:xfrm>
          <a:prstGeom prst="roundRect">
            <a:avLst/>
          </a:prstGeom>
          <a:solidFill>
            <a:srgbClr val="0070C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GB" sz="1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Inequalities Academy </a:t>
            </a:r>
          </a:p>
        </p:txBody>
      </p:sp>
      <p:cxnSp>
        <p:nvCxnSpPr>
          <p:cNvPr id="56" name="Straight Connector 55"/>
          <p:cNvCxnSpPr>
            <a:cxnSpLocks/>
            <a:stCxn id="47" idx="2"/>
            <a:endCxn id="6" idx="3"/>
          </p:cNvCxnSpPr>
          <p:nvPr/>
        </p:nvCxnSpPr>
        <p:spPr>
          <a:xfrm flipH="1">
            <a:off x="6922924" y="3125829"/>
            <a:ext cx="805433" cy="453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53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Future funding of ASC – Queens Speech ….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dirty="0"/>
              <a:t>The government is expected to reiterate its longstanding pledge to reform how adult social care in England is funded.</a:t>
            </a:r>
          </a:p>
          <a:p>
            <a:pPr fontAlgn="base"/>
            <a:r>
              <a:rPr lang="en-GB" dirty="0" smtClean="0"/>
              <a:t>But…Boris </a:t>
            </a:r>
            <a:r>
              <a:rPr lang="en-GB" dirty="0"/>
              <a:t>Johnson has not said whether a commitment to a new bill on funding will be included in this year's speech.</a:t>
            </a:r>
          </a:p>
          <a:p>
            <a:pPr fontAlgn="base"/>
            <a:r>
              <a:rPr lang="en-GB" dirty="0"/>
              <a:t>Reports suggest that discussions are ongoing within government about the potential cost of changes, which could run into the billions.</a:t>
            </a:r>
          </a:p>
          <a:p>
            <a:endParaRPr lang="en-GB" dirty="0"/>
          </a:p>
        </p:txBody>
      </p:sp>
      <p:pic>
        <p:nvPicPr>
          <p:cNvPr id="4" name="Picture 2" descr="Will Prime Minister Boris Johnson Get Brexit Done?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2347" y="4659232"/>
            <a:ext cx="2734105" cy="182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42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Bradford Council Department of Health and Wellbeing plans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sz="1800" dirty="0" smtClean="0"/>
              <a:t>Expansion of commissioning &amp; contracts and quality team</a:t>
            </a:r>
          </a:p>
          <a:p>
            <a:pPr lvl="1"/>
            <a:r>
              <a:rPr lang="en-GB" sz="1800" dirty="0" smtClean="0"/>
              <a:t>Sustainable funding for the BCA </a:t>
            </a:r>
          </a:p>
          <a:p>
            <a:pPr lvl="1"/>
            <a:r>
              <a:rPr lang="en-GB" sz="1800" dirty="0" smtClean="0"/>
              <a:t>Commissioning Intentions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603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Act as On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CB9"/>
      </a:accent1>
      <a:accent2>
        <a:srgbClr val="F39000"/>
      </a:accent2>
      <a:accent3>
        <a:srgbClr val="BF0078"/>
      </a:accent3>
      <a:accent4>
        <a:srgbClr val="38AE76"/>
      </a:accent4>
      <a:accent5>
        <a:srgbClr val="44247D"/>
      </a:accent5>
      <a:accent6>
        <a:srgbClr val="009F98"/>
      </a:accent6>
      <a:hlink>
        <a:srgbClr val="005CB9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520</Words>
  <Application>Microsoft Office PowerPoint</Application>
  <PresentationFormat>Widescreen</PresentationFormat>
  <Paragraphs>104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1_Office Theme</vt:lpstr>
      <vt:lpstr>Facet</vt:lpstr>
      <vt:lpstr>National &amp; Local update on Adult Social Care</vt:lpstr>
      <vt:lpstr>Outline</vt:lpstr>
      <vt:lpstr>Pandemic &amp; Recovery</vt:lpstr>
      <vt:lpstr>Health &amp; Social Care White Paper   </vt:lpstr>
      <vt:lpstr>Bradford District &amp; Craven Integrated Care Partnership (ICP)</vt:lpstr>
      <vt:lpstr>WY&amp;H ICS Operating Model</vt:lpstr>
      <vt:lpstr>Our proposed ICP operating model</vt:lpstr>
      <vt:lpstr>Future funding of ASC – Queens Speech …. </vt:lpstr>
      <vt:lpstr>Bradford Council Department of Health and Wellbeing plans </vt:lpstr>
      <vt:lpstr>PowerPoint Presentation</vt:lpstr>
    </vt:vector>
  </TitlesOfParts>
  <Company>CBMDC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&amp; Local update on Adult Social Care</dc:title>
  <dc:creator>Jane Wood</dc:creator>
  <cp:lastModifiedBy>Lyndsay Yeadon</cp:lastModifiedBy>
  <cp:revision>10</cp:revision>
  <dcterms:created xsi:type="dcterms:W3CDTF">2021-05-10T10:30:43Z</dcterms:created>
  <dcterms:modified xsi:type="dcterms:W3CDTF">2021-05-10T14:29:17Z</dcterms:modified>
</cp:coreProperties>
</file>