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B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4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26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9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68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3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0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79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32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02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11FF2-9D48-4151-A666-9A54E6C99A35}" type="datetimeFigureOut">
              <a:rPr lang="en-GB" smtClean="0"/>
              <a:t>14/02/2021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03625-F643-482A-9925-4ACE1F89F6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10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49351" y="0"/>
            <a:ext cx="3037175" cy="687805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49350" y="235120"/>
            <a:ext cx="303717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solidFill>
                <a:schemeClr val="bg1"/>
              </a:solidFill>
            </a:endParaRPr>
          </a:p>
          <a:p>
            <a:pPr algn="ctr"/>
            <a:endParaRPr lang="en-GB" sz="3600" dirty="0" smtClean="0">
              <a:solidFill>
                <a:schemeClr val="bg1"/>
              </a:solidFill>
            </a:endParaRPr>
          </a:p>
          <a:p>
            <a:pPr algn="ctr"/>
            <a:r>
              <a:rPr lang="en-GB" sz="3600" dirty="0" smtClean="0">
                <a:solidFill>
                  <a:schemeClr val="bg1"/>
                </a:solidFill>
              </a:rPr>
              <a:t>Advance </a:t>
            </a:r>
            <a:r>
              <a:rPr lang="en-GB" sz="3600" dirty="0" smtClean="0">
                <a:solidFill>
                  <a:schemeClr val="bg1"/>
                </a:solidFill>
              </a:rPr>
              <a:t>Care Planning and Bereavement Support training for Champions</a:t>
            </a:r>
          </a:p>
          <a:p>
            <a:pPr algn="ctr"/>
            <a:endParaRPr lang="en-US" sz="3600" b="1" u="sng" dirty="0" smtClean="0">
              <a:solidFill>
                <a:schemeClr val="bg1"/>
              </a:solidFill>
            </a:endParaRPr>
          </a:p>
          <a:p>
            <a:pPr algn="ctr"/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87824" y="1037952"/>
            <a:ext cx="613327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COVID-19 will have an impact on our communities for some time to come. Helping</a:t>
            </a:r>
            <a:r>
              <a:rPr lang="en-US" sz="2000" dirty="0"/>
              <a:t> </a:t>
            </a:r>
            <a:r>
              <a:rPr lang="en-US" sz="2000" dirty="0" smtClean="0"/>
              <a:t>people to plan ahead for their health and social care needs and supporting those who are bereaved can help to build the emotional resilience of our communities.</a:t>
            </a:r>
          </a:p>
          <a:p>
            <a:endParaRPr lang="en-US" sz="2000" dirty="0" smtClean="0"/>
          </a:p>
          <a:p>
            <a:r>
              <a:rPr lang="en-US" sz="2000" dirty="0" smtClean="0"/>
              <a:t>Do you want to become an ACP &amp; Bereavement Support Champion? Are you able to work with individual's and groups in your community</a:t>
            </a:r>
          </a:p>
          <a:p>
            <a:endParaRPr lang="en-US" sz="2000" dirty="0" smtClean="0"/>
          </a:p>
          <a:p>
            <a:r>
              <a:rPr lang="en-US" sz="2000" dirty="0"/>
              <a:t>This training will </a:t>
            </a:r>
            <a:r>
              <a:rPr lang="en-US" sz="2000" dirty="0" smtClean="0"/>
              <a:t>equip Champions </a:t>
            </a:r>
            <a:r>
              <a:rPr lang="en-US" sz="2000" dirty="0"/>
              <a:t>with the essential skills to have </a:t>
            </a:r>
            <a:r>
              <a:rPr lang="en-US" sz="2000" dirty="0" smtClean="0"/>
              <a:t>the conversations, offer support and sign post when further help and information is needed</a:t>
            </a:r>
          </a:p>
          <a:p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-2652" y="5157192"/>
            <a:ext cx="4514570" cy="1528882"/>
          </a:xfrm>
          <a:prstGeom prst="round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For </a:t>
            </a:r>
            <a:r>
              <a:rPr lang="en-GB" sz="2000" dirty="0">
                <a:solidFill>
                  <a:schemeClr val="bg1"/>
                </a:solidFill>
              </a:rPr>
              <a:t>further </a:t>
            </a:r>
            <a:r>
              <a:rPr lang="en-GB" sz="2000" dirty="0" smtClean="0">
                <a:solidFill>
                  <a:schemeClr val="bg1"/>
                </a:solidFill>
              </a:rPr>
              <a:t>details contact: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Karen.hagreen@overgatehospice.nhs.uk </a:t>
            </a:r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Telephone number 07512471623</a:t>
            </a: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33" y="115659"/>
            <a:ext cx="1397285" cy="9554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72409"/>
            <a:ext cx="1399905" cy="836931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118" y="5529555"/>
            <a:ext cx="4596979" cy="1328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124" y="404664"/>
            <a:ext cx="1822862" cy="7437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8263" y="236376"/>
            <a:ext cx="1993337" cy="62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9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111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Bebhinn.Browne</dc:creator>
  <cp:lastModifiedBy>Jane Chatterjee</cp:lastModifiedBy>
  <cp:revision>41</cp:revision>
  <dcterms:created xsi:type="dcterms:W3CDTF">2020-12-14T15:01:59Z</dcterms:created>
  <dcterms:modified xsi:type="dcterms:W3CDTF">2021-02-14T13:05:27Z</dcterms:modified>
</cp:coreProperties>
</file>