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2" r:id="rId2"/>
    <p:sldId id="321" r:id="rId3"/>
    <p:sldId id="279" r:id="rId4"/>
    <p:sldId id="269" r:id="rId5"/>
    <p:sldId id="258" r:id="rId6"/>
    <p:sldId id="304" r:id="rId7"/>
    <p:sldId id="305" r:id="rId8"/>
    <p:sldId id="307" r:id="rId9"/>
    <p:sldId id="306" r:id="rId10"/>
    <p:sldId id="308" r:id="rId11"/>
    <p:sldId id="310" r:id="rId12"/>
    <p:sldId id="319" r:id="rId13"/>
    <p:sldId id="309" r:id="rId14"/>
    <p:sldId id="311" r:id="rId15"/>
    <p:sldId id="312" r:id="rId16"/>
    <p:sldId id="316" r:id="rId17"/>
    <p:sldId id="314" r:id="rId18"/>
    <p:sldId id="315" r:id="rId19"/>
    <p:sldId id="313" r:id="rId20"/>
    <p:sldId id="318" r:id="rId21"/>
    <p:sldId id="317" r:id="rId22"/>
    <p:sldId id="323" r:id="rId23"/>
    <p:sldId id="322" r:id="rId24"/>
    <p:sldId id="320" r:id="rId25"/>
    <p:sldId id="26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20BA37-F409-4C08-B80B-ECEA0520253A}" v="41" dt="2021-09-06T08:18:55.9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68342" autoAdjust="0"/>
  </p:normalViewPr>
  <p:slideViewPr>
    <p:cSldViewPr snapToGrid="0">
      <p:cViewPr varScale="1">
        <p:scale>
          <a:sx n="46" d="100"/>
          <a:sy n="46" d="100"/>
        </p:scale>
        <p:origin x="149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kndt ltd" userId="bce8064839ff29a5" providerId="LiveId" clId="{9120BA37-F409-4C08-B80B-ECEA0520253A}"/>
    <pc:docChg chg="undo custSel addSld delSld modSld sldOrd delMainMaster">
      <pc:chgData name="nkndt ltd" userId="bce8064839ff29a5" providerId="LiveId" clId="{9120BA37-F409-4C08-B80B-ECEA0520253A}" dt="2021-09-06T08:19:07.222" v="5800" actId="20577"/>
      <pc:docMkLst>
        <pc:docMk/>
      </pc:docMkLst>
      <pc:sldChg chg="addSp delSp modSp del mod modNotesTx">
        <pc:chgData name="nkndt ltd" userId="bce8064839ff29a5" providerId="LiveId" clId="{9120BA37-F409-4C08-B80B-ECEA0520253A}" dt="2021-09-01T17:06:23.398" v="4835" actId="47"/>
        <pc:sldMkLst>
          <pc:docMk/>
          <pc:sldMk cId="0" sldId="257"/>
        </pc:sldMkLst>
        <pc:spChg chg="mod">
          <ac:chgData name="nkndt ltd" userId="bce8064839ff29a5" providerId="LiveId" clId="{9120BA37-F409-4C08-B80B-ECEA0520253A}" dt="2021-09-01T13:48:32.864" v="345" actId="26606"/>
          <ac:spMkLst>
            <pc:docMk/>
            <pc:sldMk cId="0" sldId="257"/>
            <ac:spMk id="2" creationId="{68BA7F8C-A254-462E-B0B1-684C771DBF28}"/>
          </ac:spMkLst>
        </pc:spChg>
        <pc:spChg chg="del">
          <ac:chgData name="nkndt ltd" userId="bce8064839ff29a5" providerId="LiveId" clId="{9120BA37-F409-4C08-B80B-ECEA0520253A}" dt="2021-09-01T13:48:32.864" v="345" actId="26606"/>
          <ac:spMkLst>
            <pc:docMk/>
            <pc:sldMk cId="0" sldId="257"/>
            <ac:spMk id="9" creationId="{08E89D5E-1885-4160-AC77-CC471DD1D0DB}"/>
          </ac:spMkLst>
        </pc:spChg>
        <pc:spChg chg="add mod">
          <ac:chgData name="nkndt ltd" userId="bce8064839ff29a5" providerId="LiveId" clId="{9120BA37-F409-4C08-B80B-ECEA0520253A}" dt="2021-09-01T17:03:21.997" v="4785"/>
          <ac:spMkLst>
            <pc:docMk/>
            <pc:sldMk cId="0" sldId="257"/>
            <ac:spMk id="12" creationId="{7FB71568-0DA6-4921-BA8A-3F6681AD2001}"/>
          </ac:spMkLst>
        </pc:spChg>
        <pc:spChg chg="add">
          <ac:chgData name="nkndt ltd" userId="bce8064839ff29a5" providerId="LiveId" clId="{9120BA37-F409-4C08-B80B-ECEA0520253A}" dt="2021-09-01T13:48:32.864" v="345" actId="26606"/>
          <ac:spMkLst>
            <pc:docMk/>
            <pc:sldMk cId="0" sldId="257"/>
            <ac:spMk id="16" creationId="{BACC6370-2D7E-4714-9D71-7542949D7D5D}"/>
          </ac:spMkLst>
        </pc:spChg>
        <pc:spChg chg="add">
          <ac:chgData name="nkndt ltd" userId="bce8064839ff29a5" providerId="LiveId" clId="{9120BA37-F409-4C08-B80B-ECEA0520253A}" dt="2021-09-01T13:48:32.864" v="345" actId="26606"/>
          <ac:spMkLst>
            <pc:docMk/>
            <pc:sldMk cId="0" sldId="257"/>
            <ac:spMk id="18" creationId="{F68B3F68-107C-434F-AA38-110D5EA91B85}"/>
          </ac:spMkLst>
        </pc:spChg>
        <pc:spChg chg="add">
          <ac:chgData name="nkndt ltd" userId="bce8064839ff29a5" providerId="LiveId" clId="{9120BA37-F409-4C08-B80B-ECEA0520253A}" dt="2021-09-01T13:48:32.864" v="345" actId="26606"/>
          <ac:spMkLst>
            <pc:docMk/>
            <pc:sldMk cId="0" sldId="257"/>
            <ac:spMk id="20" creationId="{AAD0DBB9-1A4B-4391-81D4-CB19F9AB918A}"/>
          </ac:spMkLst>
        </pc:spChg>
        <pc:spChg chg="add">
          <ac:chgData name="nkndt ltd" userId="bce8064839ff29a5" providerId="LiveId" clId="{9120BA37-F409-4C08-B80B-ECEA0520253A}" dt="2021-09-01T13:48:32.864" v="345" actId="26606"/>
          <ac:spMkLst>
            <pc:docMk/>
            <pc:sldMk cId="0" sldId="257"/>
            <ac:spMk id="22" creationId="{063BBA22-50EA-4C4D-BE05-F1CE4E63AA56}"/>
          </ac:spMkLst>
        </pc:spChg>
        <pc:graphicFrameChg chg="mod modGraphic">
          <ac:chgData name="nkndt ltd" userId="bce8064839ff29a5" providerId="LiveId" clId="{9120BA37-F409-4C08-B80B-ECEA0520253A}" dt="2021-09-01T17:03:35.516" v="4789"/>
          <ac:graphicFrameMkLst>
            <pc:docMk/>
            <pc:sldMk cId="0" sldId="257"/>
            <ac:graphicFrameMk id="6" creationId="{20639E8C-7863-4FDF-A5E3-BAD964C82EE7}"/>
          </ac:graphicFrameMkLst>
        </pc:graphicFrameChg>
        <pc:graphicFrameChg chg="add modGraphic">
          <ac:chgData name="nkndt ltd" userId="bce8064839ff29a5" providerId="LiveId" clId="{9120BA37-F409-4C08-B80B-ECEA0520253A}" dt="2021-09-01T17:04:00.270" v="4792" actId="27309"/>
          <ac:graphicFrameMkLst>
            <pc:docMk/>
            <pc:sldMk cId="0" sldId="257"/>
            <ac:graphicFrameMk id="10" creationId="{8EC8ED3E-7170-402B-A894-307302916C33}"/>
          </ac:graphicFrameMkLst>
        </pc:graphicFrameChg>
        <pc:picChg chg="add mod">
          <ac:chgData name="nkndt ltd" userId="bce8064839ff29a5" providerId="LiveId" clId="{9120BA37-F409-4C08-B80B-ECEA0520253A}" dt="2021-09-01T17:03:29.122" v="4788" actId="962"/>
          <ac:picMkLst>
            <pc:docMk/>
            <pc:sldMk cId="0" sldId="257"/>
            <ac:picMk id="7" creationId="{97014A88-27A7-4577-9707-6DC90D37F3F6}"/>
          </ac:picMkLst>
        </pc:picChg>
        <pc:cxnChg chg="del">
          <ac:chgData name="nkndt ltd" userId="bce8064839ff29a5" providerId="LiveId" clId="{9120BA37-F409-4C08-B80B-ECEA0520253A}" dt="2021-09-01T13:48:32.864" v="345" actId="26606"/>
          <ac:cxnSpMkLst>
            <pc:docMk/>
            <pc:sldMk cId="0" sldId="257"/>
            <ac:cxnSpMk id="11" creationId="{550D2BD1-98F9-412D-905B-3A843EF4078B}"/>
          </ac:cxnSpMkLst>
        </pc:cxnChg>
      </pc:sldChg>
      <pc:sldChg chg="addSp delSp modSp mod">
        <pc:chgData name="nkndt ltd" userId="bce8064839ff29a5" providerId="LiveId" clId="{9120BA37-F409-4C08-B80B-ECEA0520253A}" dt="2021-09-01T15:25:13.033" v="3820" actId="5793"/>
        <pc:sldMkLst>
          <pc:docMk/>
          <pc:sldMk cId="0" sldId="258"/>
        </pc:sldMkLst>
        <pc:spChg chg="mod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2" creationId="{6082432D-F486-45FD-A371-5D5D0D0F0397}"/>
          </ac:spMkLst>
        </pc:spChg>
        <pc:spChg chg="add del mod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3" creationId="{7C958A6D-B501-424D-B105-B0C3A8C9805C}"/>
          </ac:spMkLst>
        </pc:spChg>
        <pc:spChg chg="add del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8" creationId="{4351DFE5-F63D-4BE0-BDA9-E3EB88F01AA5}"/>
          </ac:spMkLst>
        </pc:spChg>
        <pc:spChg chg="add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15" creationId="{09588DA8-065E-4F6F-8EFD-43104AB2E0CF}"/>
          </ac:spMkLst>
        </pc:spChg>
        <pc:spChg chg="add del">
          <ac:chgData name="nkndt ltd" userId="bce8064839ff29a5" providerId="LiveId" clId="{9120BA37-F409-4C08-B80B-ECEA0520253A}" dt="2021-09-01T13:45:30.416" v="318" actId="26606"/>
          <ac:spMkLst>
            <pc:docMk/>
            <pc:sldMk cId="0" sldId="258"/>
            <ac:spMk id="16" creationId="{BACC6370-2D7E-4714-9D71-7542949D7D5D}"/>
          </ac:spMkLst>
        </pc:spChg>
        <pc:spChg chg="add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17" creationId="{C4285719-470E-454C-AF62-8323075F1F5B}"/>
          </ac:spMkLst>
        </pc:spChg>
        <pc:spChg chg="add del">
          <ac:chgData name="nkndt ltd" userId="bce8064839ff29a5" providerId="LiveId" clId="{9120BA37-F409-4C08-B80B-ECEA0520253A}" dt="2021-09-01T13:45:30.416" v="318" actId="26606"/>
          <ac:spMkLst>
            <pc:docMk/>
            <pc:sldMk cId="0" sldId="258"/>
            <ac:spMk id="18" creationId="{F68B3F68-107C-434F-AA38-110D5EA91B85}"/>
          </ac:spMkLst>
        </pc:spChg>
        <pc:spChg chg="add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19" creationId="{CD9FE4EF-C4D8-49A0-B2FF-81D8DB7D8A24}"/>
          </ac:spMkLst>
        </pc:spChg>
        <pc:spChg chg="add del">
          <ac:chgData name="nkndt ltd" userId="bce8064839ff29a5" providerId="LiveId" clId="{9120BA37-F409-4C08-B80B-ECEA0520253A}" dt="2021-09-01T13:45:30.416" v="318" actId="26606"/>
          <ac:spMkLst>
            <pc:docMk/>
            <pc:sldMk cId="0" sldId="258"/>
            <ac:spMk id="20" creationId="{AAD0DBB9-1A4B-4391-81D4-CB19F9AB918A}"/>
          </ac:spMkLst>
        </pc:spChg>
        <pc:spChg chg="add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21" creationId="{4300840D-0A0B-4512-BACA-B439D5B9C57C}"/>
          </ac:spMkLst>
        </pc:spChg>
        <pc:spChg chg="add del">
          <ac:chgData name="nkndt ltd" userId="bce8064839ff29a5" providerId="LiveId" clId="{9120BA37-F409-4C08-B80B-ECEA0520253A}" dt="2021-09-01T13:45:30.416" v="318" actId="26606"/>
          <ac:spMkLst>
            <pc:docMk/>
            <pc:sldMk cId="0" sldId="258"/>
            <ac:spMk id="22" creationId="{063BBA22-50EA-4C4D-BE05-F1CE4E63AA56}"/>
          </ac:spMkLst>
        </pc:spChg>
        <pc:spChg chg="add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23" creationId="{D2B78728-A580-49A7-84F9-6EF6F583ADE0}"/>
          </ac:spMkLst>
        </pc:spChg>
        <pc:spChg chg="add mod">
          <ac:chgData name="nkndt ltd" userId="bce8064839ff29a5" providerId="LiveId" clId="{9120BA37-F409-4C08-B80B-ECEA0520253A}" dt="2021-09-01T15:25:13.033" v="3820" actId="5793"/>
          <ac:spMkLst>
            <pc:docMk/>
            <pc:sldMk cId="0" sldId="258"/>
            <ac:spMk id="24" creationId="{7C958A6D-B501-424D-B105-B0C3A8C9805C}"/>
          </ac:spMkLst>
        </pc:spChg>
        <pc:spChg chg="add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25" creationId="{38FAA1A1-D861-433F-88FA-1E9D6FD31D11}"/>
          </ac:spMkLst>
        </pc:spChg>
        <pc:spChg chg="add">
          <ac:chgData name="nkndt ltd" userId="bce8064839ff29a5" providerId="LiveId" clId="{9120BA37-F409-4C08-B80B-ECEA0520253A}" dt="2021-09-01T13:45:30.449" v="319" actId="26606"/>
          <ac:spMkLst>
            <pc:docMk/>
            <pc:sldMk cId="0" sldId="258"/>
            <ac:spMk id="27" creationId="{8D71EDA1-87BF-4D5D-AB79-F346FD19278A}"/>
          </ac:spMkLst>
        </pc:spChg>
        <pc:graphicFrameChg chg="add del">
          <ac:chgData name="nkndt ltd" userId="bce8064839ff29a5" providerId="LiveId" clId="{9120BA37-F409-4C08-B80B-ECEA0520253A}" dt="2021-09-01T13:45:30.416" v="318" actId="26606"/>
          <ac:graphicFrameMkLst>
            <pc:docMk/>
            <pc:sldMk cId="0" sldId="258"/>
            <ac:graphicFrameMk id="12" creationId="{02A53F9D-331E-4EE9-B1A9-43FD8C5D2DF7}"/>
          </ac:graphicFrameMkLst>
        </pc:graphicFrameChg>
        <pc:picChg chg="add del">
          <ac:chgData name="nkndt ltd" userId="bce8064839ff29a5" providerId="LiveId" clId="{9120BA37-F409-4C08-B80B-ECEA0520253A}" dt="2021-09-01T13:45:30.449" v="319" actId="26606"/>
          <ac:picMkLst>
            <pc:docMk/>
            <pc:sldMk cId="0" sldId="258"/>
            <ac:picMk id="10" creationId="{3AA16612-ACD2-4A16-8F2B-4514FD6BF28F}"/>
          </ac:picMkLst>
        </pc:picChg>
      </pc:sldChg>
      <pc:sldChg chg="del">
        <pc:chgData name="nkndt ltd" userId="bce8064839ff29a5" providerId="LiveId" clId="{9120BA37-F409-4C08-B80B-ECEA0520253A}" dt="2021-09-01T13:48:52.308" v="346" actId="47"/>
        <pc:sldMkLst>
          <pc:docMk/>
          <pc:sldMk cId="0" sldId="260"/>
        </pc:sldMkLst>
      </pc:sldChg>
      <pc:sldChg chg="del">
        <pc:chgData name="nkndt ltd" userId="bce8064839ff29a5" providerId="LiveId" clId="{9120BA37-F409-4C08-B80B-ECEA0520253A}" dt="2021-09-01T13:44:04.555" v="281" actId="47"/>
        <pc:sldMkLst>
          <pc:docMk/>
          <pc:sldMk cId="0" sldId="263"/>
        </pc:sldMkLst>
      </pc:sldChg>
      <pc:sldChg chg="del">
        <pc:chgData name="nkndt ltd" userId="bce8064839ff29a5" providerId="LiveId" clId="{9120BA37-F409-4C08-B80B-ECEA0520253A}" dt="2021-09-01T13:44:11.645" v="285" actId="47"/>
        <pc:sldMkLst>
          <pc:docMk/>
          <pc:sldMk cId="0" sldId="264"/>
        </pc:sldMkLst>
      </pc:sldChg>
      <pc:sldChg chg="del">
        <pc:chgData name="nkndt ltd" userId="bce8064839ff29a5" providerId="LiveId" clId="{9120BA37-F409-4C08-B80B-ECEA0520253A}" dt="2021-09-01T13:44:12.930" v="287" actId="47"/>
        <pc:sldMkLst>
          <pc:docMk/>
          <pc:sldMk cId="0" sldId="265"/>
        </pc:sldMkLst>
      </pc:sldChg>
      <pc:sldChg chg="addSp delSp modSp mod">
        <pc:chgData name="nkndt ltd" userId="bce8064839ff29a5" providerId="LiveId" clId="{9120BA37-F409-4C08-B80B-ECEA0520253A}" dt="2021-09-01T17:33:03.754" v="5791" actId="27636"/>
        <pc:sldMkLst>
          <pc:docMk/>
          <pc:sldMk cId="0" sldId="268"/>
        </pc:sldMkLst>
        <pc:spChg chg="mod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2" creationId="{3C639307-7719-485F-92F3-93FE66D373B1}"/>
          </ac:spMkLst>
        </pc:spChg>
        <pc:spChg chg="mod">
          <ac:chgData name="nkndt ltd" userId="bce8064839ff29a5" providerId="LiveId" clId="{9120BA37-F409-4C08-B80B-ECEA0520253A}" dt="2021-09-01T17:33:03.754" v="5791" actId="27636"/>
          <ac:spMkLst>
            <pc:docMk/>
            <pc:sldMk cId="0" sldId="268"/>
            <ac:spMk id="3" creationId="{68CCCAE8-3882-48C5-8745-EB32B2E519A3}"/>
          </ac:spMkLst>
        </pc:spChg>
        <pc:spChg chg="add del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18" creationId="{14E91B64-9FCC-451E-AFB4-A827D6329367}"/>
          </ac:spMkLst>
        </pc:spChg>
        <pc:spChg chg="add del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19" creationId="{827B839B-9ADE-406B-8590-F1CAEDED45A1}"/>
          </ac:spMkLst>
        </pc:spChg>
        <pc:spChg chg="add del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20" creationId="{CFE45BF0-46DB-408C-B5F7-7B11716805D4}"/>
          </ac:spMkLst>
        </pc:spChg>
        <pc:spChg chg="add del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21" creationId="{2AEBC8F2-97B1-41B4-93F1-2D289E197FBA}"/>
          </ac:spMkLst>
        </pc:spChg>
        <pc:spChg chg="add del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22" creationId="{472E3A19-F5D5-48FC-BB9C-48C2F68F598B}"/>
          </ac:spMkLst>
        </pc:spChg>
        <pc:spChg chg="add del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23" creationId="{7A62E32F-BB65-43A8-8EB5-92346890E549}"/>
          </ac:spMkLst>
        </pc:spChg>
        <pc:spChg chg="add del">
          <ac:chgData name="nkndt ltd" userId="bce8064839ff29a5" providerId="LiveId" clId="{9120BA37-F409-4C08-B80B-ECEA0520253A}" dt="2021-09-01T14:02:33.369" v="653" actId="26606"/>
          <ac:spMkLst>
            <pc:docMk/>
            <pc:sldMk cId="0" sldId="268"/>
            <ac:spMk id="28" creationId="{1B15ED52-F352-441B-82BF-E0EA34836D08}"/>
          </ac:spMkLst>
        </pc:spChg>
        <pc:spChg chg="add del">
          <ac:chgData name="nkndt ltd" userId="bce8064839ff29a5" providerId="LiveId" clId="{9120BA37-F409-4C08-B80B-ECEA0520253A}" dt="2021-09-01T14:02:33.369" v="653" actId="26606"/>
          <ac:spMkLst>
            <pc:docMk/>
            <pc:sldMk cId="0" sldId="268"/>
            <ac:spMk id="30" creationId="{3B2E3793-BFE6-45A2-9B7B-E18844431C99}"/>
          </ac:spMkLst>
        </pc:spChg>
        <pc:spChg chg="add del">
          <ac:chgData name="nkndt ltd" userId="bce8064839ff29a5" providerId="LiveId" clId="{9120BA37-F409-4C08-B80B-ECEA0520253A}" dt="2021-09-01T14:02:33.369" v="653" actId="26606"/>
          <ac:spMkLst>
            <pc:docMk/>
            <pc:sldMk cId="0" sldId="268"/>
            <ac:spMk id="32" creationId="{BC4C4868-CB8F-4AF9-9CDB-8108F2C19B67}"/>
          </ac:spMkLst>
        </pc:spChg>
        <pc:spChg chg="add del">
          <ac:chgData name="nkndt ltd" userId="bce8064839ff29a5" providerId="LiveId" clId="{9120BA37-F409-4C08-B80B-ECEA0520253A}" dt="2021-09-01T14:02:33.369" v="653" actId="26606"/>
          <ac:spMkLst>
            <pc:docMk/>
            <pc:sldMk cId="0" sldId="268"/>
            <ac:spMk id="34" creationId="{375E0459-6403-40CD-989D-56A4407CA12E}"/>
          </ac:spMkLst>
        </pc:spChg>
        <pc:spChg chg="add del">
          <ac:chgData name="nkndt ltd" userId="bce8064839ff29a5" providerId="LiveId" clId="{9120BA37-F409-4C08-B80B-ECEA0520253A}" dt="2021-09-01T14:02:33.369" v="653" actId="26606"/>
          <ac:spMkLst>
            <pc:docMk/>
            <pc:sldMk cId="0" sldId="268"/>
            <ac:spMk id="36" creationId="{53E5B1A8-3AC9-4BD1-9BBC-78CA94F2D1BA}"/>
          </ac:spMkLst>
        </pc:spChg>
        <pc:spChg chg="add del">
          <ac:chgData name="nkndt ltd" userId="bce8064839ff29a5" providerId="LiveId" clId="{9120BA37-F409-4C08-B80B-ECEA0520253A}" dt="2021-09-01T14:02:33.369" v="653" actId="26606"/>
          <ac:spMkLst>
            <pc:docMk/>
            <pc:sldMk cId="0" sldId="268"/>
            <ac:spMk id="38" creationId="{B3FA1AAC-C1ED-4F77-BFA4-BE80FC0AC795}"/>
          </ac:spMkLst>
        </pc:spChg>
        <pc:spChg chg="add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40" creationId="{1B15ED52-F352-441B-82BF-E0EA34836D08}"/>
          </ac:spMkLst>
        </pc:spChg>
        <pc:spChg chg="add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41" creationId="{3B2E3793-BFE6-45A2-9B7B-E18844431C99}"/>
          </ac:spMkLst>
        </pc:spChg>
        <pc:spChg chg="add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42" creationId="{BC4C4868-CB8F-4AF9-9CDB-8108F2C19B67}"/>
          </ac:spMkLst>
        </pc:spChg>
        <pc:spChg chg="add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43" creationId="{375E0459-6403-40CD-989D-56A4407CA12E}"/>
          </ac:spMkLst>
        </pc:spChg>
        <pc:spChg chg="add">
          <ac:chgData name="nkndt ltd" userId="bce8064839ff29a5" providerId="LiveId" clId="{9120BA37-F409-4C08-B80B-ECEA0520253A}" dt="2021-09-01T14:02:33.384" v="654" actId="26606"/>
          <ac:spMkLst>
            <pc:docMk/>
            <pc:sldMk cId="0" sldId="268"/>
            <ac:spMk id="44" creationId="{53E5B1A8-3AC9-4BD1-9BBC-78CA94F2D1BA}"/>
          </ac:spMkLst>
        </pc:spChg>
      </pc:sldChg>
      <pc:sldChg chg="del">
        <pc:chgData name="nkndt ltd" userId="bce8064839ff29a5" providerId="LiveId" clId="{9120BA37-F409-4C08-B80B-ECEA0520253A}" dt="2021-09-01T13:24:24.653" v="5" actId="2696"/>
        <pc:sldMkLst>
          <pc:docMk/>
          <pc:sldMk cId="3714165839" sldId="272"/>
        </pc:sldMkLst>
      </pc:sldChg>
      <pc:sldChg chg="del">
        <pc:chgData name="nkndt ltd" userId="bce8064839ff29a5" providerId="LiveId" clId="{9120BA37-F409-4C08-B80B-ECEA0520253A}" dt="2021-09-01T13:24:29.629" v="6" actId="2696"/>
        <pc:sldMkLst>
          <pc:docMk/>
          <pc:sldMk cId="3577470055" sldId="273"/>
        </pc:sldMkLst>
      </pc:sldChg>
      <pc:sldChg chg="del ord">
        <pc:chgData name="nkndt ltd" userId="bce8064839ff29a5" providerId="LiveId" clId="{9120BA37-F409-4C08-B80B-ECEA0520253A}" dt="2021-09-01T13:25:50.048" v="11" actId="2696"/>
        <pc:sldMkLst>
          <pc:docMk/>
          <pc:sldMk cId="4146247499" sldId="274"/>
        </pc:sldMkLst>
      </pc:sldChg>
      <pc:sldChg chg="delSp modSp del mod modNotes">
        <pc:chgData name="nkndt ltd" userId="bce8064839ff29a5" providerId="LiveId" clId="{9120BA37-F409-4C08-B80B-ECEA0520253A}" dt="2021-09-01T14:15:26.851" v="887" actId="47"/>
        <pc:sldMkLst>
          <pc:docMk/>
          <pc:sldMk cId="1048465134" sldId="275"/>
        </pc:sldMkLst>
        <pc:spChg chg="mod">
          <ac:chgData name="nkndt ltd" userId="bce8064839ff29a5" providerId="LiveId" clId="{9120BA37-F409-4C08-B80B-ECEA0520253A}" dt="2021-09-01T14:15:06.497" v="886" actId="26606"/>
          <ac:spMkLst>
            <pc:docMk/>
            <pc:sldMk cId="1048465134" sldId="275"/>
            <ac:spMk id="7" creationId="{B91B4B80-9202-4D6A-8CE2-291676EF5B0B}"/>
          </ac:spMkLst>
        </pc:spChg>
        <pc:spChg chg="del">
          <ac:chgData name="nkndt ltd" userId="bce8064839ff29a5" providerId="LiveId" clId="{9120BA37-F409-4C08-B80B-ECEA0520253A}" dt="2021-09-01T14:15:06.497" v="886" actId="26606"/>
          <ac:spMkLst>
            <pc:docMk/>
            <pc:sldMk cId="1048465134" sldId="275"/>
            <ac:spMk id="29" creationId="{F7422F06-6017-4361-8872-E0E2CEB20B48}"/>
          </ac:spMkLst>
        </pc:spChg>
        <pc:graphicFrameChg chg="mod modGraphic">
          <ac:chgData name="nkndt ltd" userId="bce8064839ff29a5" providerId="LiveId" clId="{9120BA37-F409-4C08-B80B-ECEA0520253A}" dt="2021-09-01T14:15:06.497" v="886" actId="26606"/>
          <ac:graphicFrameMkLst>
            <pc:docMk/>
            <pc:sldMk cId="1048465134" sldId="275"/>
            <ac:graphicFrameMk id="30" creationId="{D423995C-64B9-4D72-B20B-A3079CB96404}"/>
          </ac:graphicFrameMkLst>
        </pc:graphicFrameChg>
      </pc:sldChg>
      <pc:sldChg chg="modSp del mod">
        <pc:chgData name="nkndt ltd" userId="bce8064839ff29a5" providerId="LiveId" clId="{9120BA37-F409-4C08-B80B-ECEA0520253A}" dt="2021-09-01T13:28:25.489" v="22" actId="47"/>
        <pc:sldMkLst>
          <pc:docMk/>
          <pc:sldMk cId="2248828020" sldId="276"/>
        </pc:sldMkLst>
        <pc:graphicFrameChg chg="modGraphic">
          <ac:chgData name="nkndt ltd" userId="bce8064839ff29a5" providerId="LiveId" clId="{9120BA37-F409-4C08-B80B-ECEA0520253A}" dt="2021-09-01T13:26:24.458" v="15" actId="14734"/>
          <ac:graphicFrameMkLst>
            <pc:docMk/>
            <pc:sldMk cId="2248828020" sldId="276"/>
            <ac:graphicFrameMk id="9" creationId="{C31EB3FE-91A5-467D-8426-4783272EC8BF}"/>
          </ac:graphicFrameMkLst>
        </pc:graphicFrameChg>
      </pc:sldChg>
      <pc:sldChg chg="del">
        <pc:chgData name="nkndt ltd" userId="bce8064839ff29a5" providerId="LiveId" clId="{9120BA37-F409-4C08-B80B-ECEA0520253A}" dt="2021-09-01T13:24:00.040" v="3" actId="2696"/>
        <pc:sldMkLst>
          <pc:docMk/>
          <pc:sldMk cId="1387566622" sldId="277"/>
        </pc:sldMkLst>
      </pc:sldChg>
      <pc:sldChg chg="del">
        <pc:chgData name="nkndt ltd" userId="bce8064839ff29a5" providerId="LiveId" clId="{9120BA37-F409-4C08-B80B-ECEA0520253A}" dt="2021-09-01T13:24:02.758" v="4" actId="2696"/>
        <pc:sldMkLst>
          <pc:docMk/>
          <pc:sldMk cId="1135446042" sldId="278"/>
        </pc:sldMkLst>
      </pc:sldChg>
      <pc:sldChg chg="addSp modSp mod setBg modNotesTx">
        <pc:chgData name="nkndt ltd" userId="bce8064839ff29a5" providerId="LiveId" clId="{9120BA37-F409-4C08-B80B-ECEA0520253A}" dt="2021-09-01T16:42:34.581" v="4347" actId="27636"/>
        <pc:sldMkLst>
          <pc:docMk/>
          <pc:sldMk cId="2929995806" sldId="279"/>
        </pc:sldMkLst>
        <pc:spChg chg="mod">
          <ac:chgData name="nkndt ltd" userId="bce8064839ff29a5" providerId="LiveId" clId="{9120BA37-F409-4C08-B80B-ECEA0520253A}" dt="2021-09-01T16:42:34.581" v="4347" actId="27636"/>
          <ac:spMkLst>
            <pc:docMk/>
            <pc:sldMk cId="2929995806" sldId="279"/>
            <ac:spMk id="2" creationId="{49AF7A1F-5ABB-4E92-926B-8DE51D1AECBA}"/>
          </ac:spMkLst>
        </pc:spChg>
        <pc:spChg chg="add">
          <ac:chgData name="nkndt ltd" userId="bce8064839ff29a5" providerId="LiveId" clId="{9120BA37-F409-4C08-B80B-ECEA0520253A}" dt="2021-09-01T13:47:53.236" v="343" actId="26606"/>
          <ac:spMkLst>
            <pc:docMk/>
            <pc:sldMk cId="2929995806" sldId="279"/>
            <ac:spMk id="10" creationId="{A8384FB5-9ADC-4DDC-881B-597D56F5B15D}"/>
          </ac:spMkLst>
        </pc:spChg>
        <pc:spChg chg="add">
          <ac:chgData name="nkndt ltd" userId="bce8064839ff29a5" providerId="LiveId" clId="{9120BA37-F409-4C08-B80B-ECEA0520253A}" dt="2021-09-01T13:47:53.236" v="343" actId="26606"/>
          <ac:spMkLst>
            <pc:docMk/>
            <pc:sldMk cId="2929995806" sldId="279"/>
            <ac:spMk id="12" creationId="{91E5A9A7-95C6-4F4F-B00E-C82E07FE62EF}"/>
          </ac:spMkLst>
        </pc:spChg>
        <pc:spChg chg="add">
          <ac:chgData name="nkndt ltd" userId="bce8064839ff29a5" providerId="LiveId" clId="{9120BA37-F409-4C08-B80B-ECEA0520253A}" dt="2021-09-01T13:47:53.236" v="343" actId="26606"/>
          <ac:spMkLst>
            <pc:docMk/>
            <pc:sldMk cId="2929995806" sldId="279"/>
            <ac:spMk id="14" creationId="{D07DD2DE-F619-49DD-B5E7-03A290FF4ED1}"/>
          </ac:spMkLst>
        </pc:spChg>
        <pc:spChg chg="add">
          <ac:chgData name="nkndt ltd" userId="bce8064839ff29a5" providerId="LiveId" clId="{9120BA37-F409-4C08-B80B-ECEA0520253A}" dt="2021-09-01T13:47:53.236" v="343" actId="26606"/>
          <ac:spMkLst>
            <pc:docMk/>
            <pc:sldMk cId="2929995806" sldId="279"/>
            <ac:spMk id="16" creationId="{85149191-5F60-4A28-AAFF-039F96B0F3EC}"/>
          </ac:spMkLst>
        </pc:spChg>
        <pc:spChg chg="add">
          <ac:chgData name="nkndt ltd" userId="bce8064839ff29a5" providerId="LiveId" clId="{9120BA37-F409-4C08-B80B-ECEA0520253A}" dt="2021-09-01T13:47:53.236" v="343" actId="26606"/>
          <ac:spMkLst>
            <pc:docMk/>
            <pc:sldMk cId="2929995806" sldId="279"/>
            <ac:spMk id="18" creationId="{F8260ED5-17F7-4158-B241-D51DD4CF1B7E}"/>
          </ac:spMkLst>
        </pc:spChg>
        <pc:picChg chg="mod">
          <ac:chgData name="nkndt ltd" userId="bce8064839ff29a5" providerId="LiveId" clId="{9120BA37-F409-4C08-B80B-ECEA0520253A}" dt="2021-09-01T13:47:53.236" v="343" actId="26606"/>
          <ac:picMkLst>
            <pc:docMk/>
            <pc:sldMk cId="2929995806" sldId="279"/>
            <ac:picMk id="5" creationId="{1630B9FB-DDE2-4468-9CA0-83ED2BDC5E71}"/>
          </ac:picMkLst>
        </pc:picChg>
      </pc:sldChg>
      <pc:sldChg chg="del">
        <pc:chgData name="nkndt ltd" userId="bce8064839ff29a5" providerId="LiveId" clId="{9120BA37-F409-4C08-B80B-ECEA0520253A}" dt="2021-09-01T13:24:41.603" v="10" actId="2696"/>
        <pc:sldMkLst>
          <pc:docMk/>
          <pc:sldMk cId="4050281881" sldId="280"/>
        </pc:sldMkLst>
      </pc:sldChg>
      <pc:sldChg chg="del">
        <pc:chgData name="nkndt ltd" userId="bce8064839ff29a5" providerId="LiveId" clId="{9120BA37-F409-4C08-B80B-ECEA0520253A}" dt="2021-09-01T13:23:55.795" v="2" actId="2696"/>
        <pc:sldMkLst>
          <pc:docMk/>
          <pc:sldMk cId="2696239140" sldId="281"/>
        </pc:sldMkLst>
      </pc:sldChg>
      <pc:sldChg chg="addSp delSp modSp mod modNotesTx">
        <pc:chgData name="nkndt ltd" userId="bce8064839ff29a5" providerId="LiveId" clId="{9120BA37-F409-4C08-B80B-ECEA0520253A}" dt="2021-09-01T16:57:40.736" v="4766" actId="20577"/>
        <pc:sldMkLst>
          <pc:docMk/>
          <pc:sldMk cId="926020388" sldId="282"/>
        </pc:sldMkLst>
        <pc:spChg chg="mod">
          <ac:chgData name="nkndt ltd" userId="bce8064839ff29a5" providerId="LiveId" clId="{9120BA37-F409-4C08-B80B-ECEA0520253A}" dt="2021-09-01T15:24:10.892" v="3807" actId="20577"/>
          <ac:spMkLst>
            <pc:docMk/>
            <pc:sldMk cId="926020388" sldId="282"/>
            <ac:spMk id="4" creationId="{1F7D76D0-FCF2-4715-B4D4-262FCCAC5005}"/>
          </ac:spMkLst>
        </pc:spChg>
        <pc:spChg chg="mod">
          <ac:chgData name="nkndt ltd" userId="bce8064839ff29a5" providerId="LiveId" clId="{9120BA37-F409-4C08-B80B-ECEA0520253A}" dt="2021-09-01T16:57:40.736" v="4766" actId="20577"/>
          <ac:spMkLst>
            <pc:docMk/>
            <pc:sldMk cId="926020388" sldId="282"/>
            <ac:spMk id="5" creationId="{3C728B04-B65D-4D0A-A87F-13951F175A86}"/>
          </ac:spMkLst>
        </pc:spChg>
        <pc:spChg chg="del">
          <ac:chgData name="nkndt ltd" userId="bce8064839ff29a5" providerId="LiveId" clId="{9120BA37-F409-4C08-B80B-ECEA0520253A}" dt="2021-09-01T13:48:18.227" v="344" actId="26606"/>
          <ac:spMkLst>
            <pc:docMk/>
            <pc:sldMk cId="926020388" sldId="282"/>
            <ac:spMk id="26" creationId="{19D32F93-50AC-4C46-A5DB-291C60DDB7BD}"/>
          </ac:spMkLst>
        </pc:spChg>
        <pc:spChg chg="del">
          <ac:chgData name="nkndt ltd" userId="bce8064839ff29a5" providerId="LiveId" clId="{9120BA37-F409-4C08-B80B-ECEA0520253A}" dt="2021-09-01T13:48:18.227" v="344" actId="26606"/>
          <ac:spMkLst>
            <pc:docMk/>
            <pc:sldMk cId="926020388" sldId="282"/>
            <ac:spMk id="28" creationId="{827DC2C4-B485-428A-BF4A-472D2967F47F}"/>
          </ac:spMkLst>
        </pc:spChg>
        <pc:spChg chg="del">
          <ac:chgData name="nkndt ltd" userId="bce8064839ff29a5" providerId="LiveId" clId="{9120BA37-F409-4C08-B80B-ECEA0520253A}" dt="2021-09-01T13:48:18.227" v="344" actId="26606"/>
          <ac:spMkLst>
            <pc:docMk/>
            <pc:sldMk cId="926020388" sldId="282"/>
            <ac:spMk id="30" creationId="{EE04B5EB-F158-4507-90DD-BD23620C7CC9}"/>
          </ac:spMkLst>
        </pc:spChg>
        <pc:spChg chg="add">
          <ac:chgData name="nkndt ltd" userId="bce8064839ff29a5" providerId="LiveId" clId="{9120BA37-F409-4C08-B80B-ECEA0520253A}" dt="2021-09-01T13:48:18.227" v="344" actId="26606"/>
          <ac:spMkLst>
            <pc:docMk/>
            <pc:sldMk cId="926020388" sldId="282"/>
            <ac:spMk id="35" creationId="{1DF91F20-B96F-4F77-AC3E-2CDD3BAA10C2}"/>
          </ac:spMkLst>
        </pc:spChg>
        <pc:spChg chg="add">
          <ac:chgData name="nkndt ltd" userId="bce8064839ff29a5" providerId="LiveId" clId="{9120BA37-F409-4C08-B80B-ECEA0520253A}" dt="2021-09-01T13:48:18.227" v="344" actId="26606"/>
          <ac:spMkLst>
            <pc:docMk/>
            <pc:sldMk cId="926020388" sldId="282"/>
            <ac:spMk id="37" creationId="{C3D487F7-9050-4871-B351-34A72ADB296C}"/>
          </ac:spMkLst>
        </pc:spChg>
        <pc:spChg chg="add">
          <ac:chgData name="nkndt ltd" userId="bce8064839ff29a5" providerId="LiveId" clId="{9120BA37-F409-4C08-B80B-ECEA0520253A}" dt="2021-09-01T13:48:18.227" v="344" actId="26606"/>
          <ac:spMkLst>
            <pc:docMk/>
            <pc:sldMk cId="926020388" sldId="282"/>
            <ac:spMk id="39" creationId="{F43C27DD-EF6A-4C48-9669-C2970E71A814}"/>
          </ac:spMkLst>
        </pc:spChg>
        <pc:spChg chg="add">
          <ac:chgData name="nkndt ltd" userId="bce8064839ff29a5" providerId="LiveId" clId="{9120BA37-F409-4C08-B80B-ECEA0520253A}" dt="2021-09-01T13:48:18.227" v="344" actId="26606"/>
          <ac:spMkLst>
            <pc:docMk/>
            <pc:sldMk cId="926020388" sldId="282"/>
            <ac:spMk id="41" creationId="{C84384FE-1C88-4CAA-8FB8-2313A3AE734D}"/>
          </ac:spMkLst>
        </pc:spChg>
        <pc:spChg chg="add">
          <ac:chgData name="nkndt ltd" userId="bce8064839ff29a5" providerId="LiveId" clId="{9120BA37-F409-4C08-B80B-ECEA0520253A}" dt="2021-09-01T13:48:18.227" v="344" actId="26606"/>
          <ac:spMkLst>
            <pc:docMk/>
            <pc:sldMk cId="926020388" sldId="282"/>
            <ac:spMk id="43" creationId="{87B6A113-58CD-406C-BCE4-6E1F1F2BE696}"/>
          </ac:spMkLst>
        </pc:spChg>
        <pc:spChg chg="add">
          <ac:chgData name="nkndt ltd" userId="bce8064839ff29a5" providerId="LiveId" clId="{9120BA37-F409-4C08-B80B-ECEA0520253A}" dt="2021-09-01T13:48:18.227" v="344" actId="26606"/>
          <ac:spMkLst>
            <pc:docMk/>
            <pc:sldMk cId="926020388" sldId="282"/>
            <ac:spMk id="45" creationId="{05A1AA86-B7E6-4C02-AA34-F1A25CD4CCBD}"/>
          </ac:spMkLst>
        </pc:spChg>
        <pc:picChg chg="mod">
          <ac:chgData name="nkndt ltd" userId="bce8064839ff29a5" providerId="LiveId" clId="{9120BA37-F409-4C08-B80B-ECEA0520253A}" dt="2021-09-01T13:48:18.227" v="344" actId="26606"/>
          <ac:picMkLst>
            <pc:docMk/>
            <pc:sldMk cId="926020388" sldId="282"/>
            <ac:picMk id="16" creationId="{DA7EDDFB-5C79-4477-A880-C77F2F7E89A1}"/>
          </ac:picMkLst>
        </pc:picChg>
      </pc:sldChg>
      <pc:sldChg chg="del">
        <pc:chgData name="nkndt ltd" userId="bce8064839ff29a5" providerId="LiveId" clId="{9120BA37-F409-4C08-B80B-ECEA0520253A}" dt="2021-09-01T13:43:57.318" v="276" actId="47"/>
        <pc:sldMkLst>
          <pc:docMk/>
          <pc:sldMk cId="3422596529" sldId="283"/>
        </pc:sldMkLst>
      </pc:sldChg>
      <pc:sldChg chg="del">
        <pc:chgData name="nkndt ltd" userId="bce8064839ff29a5" providerId="LiveId" clId="{9120BA37-F409-4C08-B80B-ECEA0520253A}" dt="2021-09-01T13:23:44.294" v="0" actId="2696"/>
        <pc:sldMkLst>
          <pc:docMk/>
          <pc:sldMk cId="4183092942" sldId="284"/>
        </pc:sldMkLst>
      </pc:sldChg>
      <pc:sldChg chg="del">
        <pc:chgData name="nkndt ltd" userId="bce8064839ff29a5" providerId="LiveId" clId="{9120BA37-F409-4C08-B80B-ECEA0520253A}" dt="2021-09-01T13:44:01.237" v="278" actId="47"/>
        <pc:sldMkLst>
          <pc:docMk/>
          <pc:sldMk cId="2108187798" sldId="285"/>
        </pc:sldMkLst>
      </pc:sldChg>
      <pc:sldChg chg="del">
        <pc:chgData name="nkndt ltd" userId="bce8064839ff29a5" providerId="LiveId" clId="{9120BA37-F409-4C08-B80B-ECEA0520253A}" dt="2021-09-01T13:44:02.096" v="279" actId="47"/>
        <pc:sldMkLst>
          <pc:docMk/>
          <pc:sldMk cId="3044560994" sldId="286"/>
        </pc:sldMkLst>
      </pc:sldChg>
      <pc:sldChg chg="del">
        <pc:chgData name="nkndt ltd" userId="bce8064839ff29a5" providerId="LiveId" clId="{9120BA37-F409-4C08-B80B-ECEA0520253A}" dt="2021-09-01T13:44:03.131" v="280" actId="47"/>
        <pc:sldMkLst>
          <pc:docMk/>
          <pc:sldMk cId="352194196" sldId="287"/>
        </pc:sldMkLst>
      </pc:sldChg>
      <pc:sldChg chg="del">
        <pc:chgData name="nkndt ltd" userId="bce8064839ff29a5" providerId="LiveId" clId="{9120BA37-F409-4C08-B80B-ECEA0520253A}" dt="2021-09-01T13:44:10.588" v="284" actId="47"/>
        <pc:sldMkLst>
          <pc:docMk/>
          <pc:sldMk cId="2943750631" sldId="289"/>
        </pc:sldMkLst>
      </pc:sldChg>
      <pc:sldChg chg="del">
        <pc:chgData name="nkndt ltd" userId="bce8064839ff29a5" providerId="LiveId" clId="{9120BA37-F409-4C08-B80B-ECEA0520253A}" dt="2021-09-01T13:44:15.018" v="289" actId="47"/>
        <pc:sldMkLst>
          <pc:docMk/>
          <pc:sldMk cId="1810590818" sldId="291"/>
        </pc:sldMkLst>
      </pc:sldChg>
      <pc:sldChg chg="del">
        <pc:chgData name="nkndt ltd" userId="bce8064839ff29a5" providerId="LiveId" clId="{9120BA37-F409-4C08-B80B-ECEA0520253A}" dt="2021-09-01T13:44:21.975" v="293" actId="47"/>
        <pc:sldMkLst>
          <pc:docMk/>
          <pc:sldMk cId="1739006309" sldId="292"/>
        </pc:sldMkLst>
      </pc:sldChg>
      <pc:sldChg chg="del">
        <pc:chgData name="nkndt ltd" userId="bce8064839ff29a5" providerId="LiveId" clId="{9120BA37-F409-4C08-B80B-ECEA0520253A}" dt="2021-09-01T13:44:20.799" v="292" actId="47"/>
        <pc:sldMkLst>
          <pc:docMk/>
          <pc:sldMk cId="307630055" sldId="293"/>
        </pc:sldMkLst>
      </pc:sldChg>
      <pc:sldChg chg="del">
        <pc:chgData name="nkndt ltd" userId="bce8064839ff29a5" providerId="LiveId" clId="{9120BA37-F409-4C08-B80B-ECEA0520253A}" dt="2021-09-01T13:44:13.565" v="288" actId="47"/>
        <pc:sldMkLst>
          <pc:docMk/>
          <pc:sldMk cId="2140348481" sldId="294"/>
        </pc:sldMkLst>
      </pc:sldChg>
      <pc:sldChg chg="del">
        <pc:chgData name="nkndt ltd" userId="bce8064839ff29a5" providerId="LiveId" clId="{9120BA37-F409-4C08-B80B-ECEA0520253A}" dt="2021-09-01T13:23:48.175" v="1" actId="2696"/>
        <pc:sldMkLst>
          <pc:docMk/>
          <pc:sldMk cId="3781948208" sldId="295"/>
        </pc:sldMkLst>
      </pc:sldChg>
      <pc:sldChg chg="del">
        <pc:chgData name="nkndt ltd" userId="bce8064839ff29a5" providerId="LiveId" clId="{9120BA37-F409-4C08-B80B-ECEA0520253A}" dt="2021-09-01T13:44:00.039" v="277" actId="47"/>
        <pc:sldMkLst>
          <pc:docMk/>
          <pc:sldMk cId="4103157662" sldId="296"/>
        </pc:sldMkLst>
      </pc:sldChg>
      <pc:sldChg chg="del">
        <pc:chgData name="nkndt ltd" userId="bce8064839ff29a5" providerId="LiveId" clId="{9120BA37-F409-4C08-B80B-ECEA0520253A}" dt="2021-09-01T13:44:06.130" v="282" actId="47"/>
        <pc:sldMkLst>
          <pc:docMk/>
          <pc:sldMk cId="524366620" sldId="298"/>
        </pc:sldMkLst>
      </pc:sldChg>
      <pc:sldChg chg="del">
        <pc:chgData name="nkndt ltd" userId="bce8064839ff29a5" providerId="LiveId" clId="{9120BA37-F409-4C08-B80B-ECEA0520253A}" dt="2021-09-01T13:44:07.114" v="283" actId="47"/>
        <pc:sldMkLst>
          <pc:docMk/>
          <pc:sldMk cId="3684420437" sldId="299"/>
        </pc:sldMkLst>
      </pc:sldChg>
      <pc:sldChg chg="del">
        <pc:chgData name="nkndt ltd" userId="bce8064839ff29a5" providerId="LiveId" clId="{9120BA37-F409-4C08-B80B-ECEA0520253A}" dt="2021-09-01T13:44:16.231" v="290" actId="47"/>
        <pc:sldMkLst>
          <pc:docMk/>
          <pc:sldMk cId="1567675887" sldId="300"/>
        </pc:sldMkLst>
      </pc:sldChg>
      <pc:sldChg chg="del">
        <pc:chgData name="nkndt ltd" userId="bce8064839ff29a5" providerId="LiveId" clId="{9120BA37-F409-4C08-B80B-ECEA0520253A}" dt="2021-09-01T13:44:19.193" v="291" actId="47"/>
        <pc:sldMkLst>
          <pc:docMk/>
          <pc:sldMk cId="3397338866" sldId="301"/>
        </pc:sldMkLst>
      </pc:sldChg>
      <pc:sldChg chg="del">
        <pc:chgData name="nkndt ltd" userId="bce8064839ff29a5" providerId="LiveId" clId="{9120BA37-F409-4C08-B80B-ECEA0520253A}" dt="2021-09-01T13:44:12.309" v="286" actId="47"/>
        <pc:sldMkLst>
          <pc:docMk/>
          <pc:sldMk cId="2715454797" sldId="302"/>
        </pc:sldMkLst>
      </pc:sldChg>
      <pc:sldChg chg="del">
        <pc:chgData name="nkndt ltd" userId="bce8064839ff29a5" providerId="LiveId" clId="{9120BA37-F409-4C08-B80B-ECEA0520253A}" dt="2021-09-01T13:43:07.873" v="275" actId="47"/>
        <pc:sldMkLst>
          <pc:docMk/>
          <pc:sldMk cId="501000987" sldId="303"/>
        </pc:sldMkLst>
      </pc:sldChg>
      <pc:sldChg chg="del">
        <pc:chgData name="nkndt ltd" userId="bce8064839ff29a5" providerId="LiveId" clId="{9120BA37-F409-4C08-B80B-ECEA0520253A}" dt="2021-09-01T13:24:33.518" v="7" actId="2696"/>
        <pc:sldMkLst>
          <pc:docMk/>
          <pc:sldMk cId="189548358" sldId="304"/>
        </pc:sldMkLst>
      </pc:sldChg>
      <pc:sldChg chg="add del">
        <pc:chgData name="nkndt ltd" userId="bce8064839ff29a5" providerId="LiveId" clId="{9120BA37-F409-4C08-B80B-ECEA0520253A}" dt="2021-09-01T13:28:27.302" v="23" actId="47"/>
        <pc:sldMkLst>
          <pc:docMk/>
          <pc:sldMk cId="809542970" sldId="304"/>
        </pc:sldMkLst>
      </pc:sldChg>
      <pc:sldChg chg="addSp delSp modSp add mod">
        <pc:chgData name="nkndt ltd" userId="bce8064839ff29a5" providerId="LiveId" clId="{9120BA37-F409-4C08-B80B-ECEA0520253A}" dt="2021-09-01T15:24:54.244" v="3812" actId="20577"/>
        <pc:sldMkLst>
          <pc:docMk/>
          <pc:sldMk cId="2437148100" sldId="304"/>
        </pc:sldMkLst>
        <pc:spChg chg="mod">
          <ac:chgData name="nkndt ltd" userId="bce8064839ff29a5" providerId="LiveId" clId="{9120BA37-F409-4C08-B80B-ECEA0520253A}" dt="2021-09-01T13:45:45.182" v="320" actId="26606"/>
          <ac:spMkLst>
            <pc:docMk/>
            <pc:sldMk cId="2437148100" sldId="304"/>
            <ac:spMk id="2" creationId="{6082432D-F486-45FD-A371-5D5D0D0F0397}"/>
          </ac:spMkLst>
        </pc:spChg>
        <pc:spChg chg="mod">
          <ac:chgData name="nkndt ltd" userId="bce8064839ff29a5" providerId="LiveId" clId="{9120BA37-F409-4C08-B80B-ECEA0520253A}" dt="2021-09-01T15:24:54.244" v="3812" actId="20577"/>
          <ac:spMkLst>
            <pc:docMk/>
            <pc:sldMk cId="2437148100" sldId="304"/>
            <ac:spMk id="3" creationId="{7C958A6D-B501-424D-B105-B0C3A8C9805C}"/>
          </ac:spMkLst>
        </pc:spChg>
        <pc:spChg chg="del">
          <ac:chgData name="nkndt ltd" userId="bce8064839ff29a5" providerId="LiveId" clId="{9120BA37-F409-4C08-B80B-ECEA0520253A}" dt="2021-09-01T13:45:45.182" v="320" actId="26606"/>
          <ac:spMkLst>
            <pc:docMk/>
            <pc:sldMk cId="2437148100" sldId="304"/>
            <ac:spMk id="8" creationId="{4351DFE5-F63D-4BE0-BDA9-E3EB88F01AA5}"/>
          </ac:spMkLst>
        </pc:spChg>
        <pc:spChg chg="add">
          <ac:chgData name="nkndt ltd" userId="bce8064839ff29a5" providerId="LiveId" clId="{9120BA37-F409-4C08-B80B-ECEA0520253A}" dt="2021-09-01T13:45:45.182" v="320" actId="26606"/>
          <ac:spMkLst>
            <pc:docMk/>
            <pc:sldMk cId="2437148100" sldId="304"/>
            <ac:spMk id="15" creationId="{1B15ED52-F352-441B-82BF-E0EA34836D08}"/>
          </ac:spMkLst>
        </pc:spChg>
        <pc:spChg chg="add">
          <ac:chgData name="nkndt ltd" userId="bce8064839ff29a5" providerId="LiveId" clId="{9120BA37-F409-4C08-B80B-ECEA0520253A}" dt="2021-09-01T13:45:45.182" v="320" actId="26606"/>
          <ac:spMkLst>
            <pc:docMk/>
            <pc:sldMk cId="2437148100" sldId="304"/>
            <ac:spMk id="17" creationId="{3B2E3793-BFE6-45A2-9B7B-E18844431C99}"/>
          </ac:spMkLst>
        </pc:spChg>
        <pc:spChg chg="add">
          <ac:chgData name="nkndt ltd" userId="bce8064839ff29a5" providerId="LiveId" clId="{9120BA37-F409-4C08-B80B-ECEA0520253A}" dt="2021-09-01T13:45:45.182" v="320" actId="26606"/>
          <ac:spMkLst>
            <pc:docMk/>
            <pc:sldMk cId="2437148100" sldId="304"/>
            <ac:spMk id="19" creationId="{BC4C4868-CB8F-4AF9-9CDB-8108F2C19B67}"/>
          </ac:spMkLst>
        </pc:spChg>
        <pc:spChg chg="add">
          <ac:chgData name="nkndt ltd" userId="bce8064839ff29a5" providerId="LiveId" clId="{9120BA37-F409-4C08-B80B-ECEA0520253A}" dt="2021-09-01T13:45:45.182" v="320" actId="26606"/>
          <ac:spMkLst>
            <pc:docMk/>
            <pc:sldMk cId="2437148100" sldId="304"/>
            <ac:spMk id="21" creationId="{375E0459-6403-40CD-989D-56A4407CA12E}"/>
          </ac:spMkLst>
        </pc:spChg>
        <pc:spChg chg="add">
          <ac:chgData name="nkndt ltd" userId="bce8064839ff29a5" providerId="LiveId" clId="{9120BA37-F409-4C08-B80B-ECEA0520253A}" dt="2021-09-01T13:45:45.182" v="320" actId="26606"/>
          <ac:spMkLst>
            <pc:docMk/>
            <pc:sldMk cId="2437148100" sldId="304"/>
            <ac:spMk id="23" creationId="{53E5B1A8-3AC9-4BD1-9BBC-78CA94F2D1BA}"/>
          </ac:spMkLst>
        </pc:spChg>
        <pc:picChg chg="del">
          <ac:chgData name="nkndt ltd" userId="bce8064839ff29a5" providerId="LiveId" clId="{9120BA37-F409-4C08-B80B-ECEA0520253A}" dt="2021-09-01T13:45:45.182" v="320" actId="26606"/>
          <ac:picMkLst>
            <pc:docMk/>
            <pc:sldMk cId="2437148100" sldId="304"/>
            <ac:picMk id="10" creationId="{3AA16612-ACD2-4A16-8F2B-4514FD6BF28F}"/>
          </ac:picMkLst>
        </pc:picChg>
      </pc:sldChg>
      <pc:sldChg chg="modSp add del mod">
        <pc:chgData name="nkndt ltd" userId="bce8064839ff29a5" providerId="LiveId" clId="{9120BA37-F409-4C08-B80B-ECEA0520253A}" dt="2021-09-01T13:28:29.066" v="24" actId="47"/>
        <pc:sldMkLst>
          <pc:docMk/>
          <pc:sldMk cId="1542425937" sldId="305"/>
        </pc:sldMkLst>
        <pc:graphicFrameChg chg="mod modGraphic">
          <ac:chgData name="nkndt ltd" userId="bce8064839ff29a5" providerId="LiveId" clId="{9120BA37-F409-4C08-B80B-ECEA0520253A}" dt="2021-09-01T13:27:50.591" v="21"/>
          <ac:graphicFrameMkLst>
            <pc:docMk/>
            <pc:sldMk cId="1542425937" sldId="305"/>
            <ac:graphicFrameMk id="9" creationId="{C31EB3FE-91A5-467D-8426-4783272EC8BF}"/>
          </ac:graphicFrameMkLst>
        </pc:graphicFrameChg>
      </pc:sldChg>
      <pc:sldChg chg="addSp delSp modSp add mod">
        <pc:chgData name="nkndt ltd" userId="bce8064839ff29a5" providerId="LiveId" clId="{9120BA37-F409-4C08-B80B-ECEA0520253A}" dt="2021-09-01T15:25:32.174" v="3825" actId="1076"/>
        <pc:sldMkLst>
          <pc:docMk/>
          <pc:sldMk cId="3558095412" sldId="305"/>
        </pc:sldMkLst>
        <pc:spChg chg="mod">
          <ac:chgData name="nkndt ltd" userId="bce8064839ff29a5" providerId="LiveId" clId="{9120BA37-F409-4C08-B80B-ECEA0520253A}" dt="2021-09-01T13:49:13.350" v="347" actId="26606"/>
          <ac:spMkLst>
            <pc:docMk/>
            <pc:sldMk cId="3558095412" sldId="305"/>
            <ac:spMk id="2" creationId="{6082432D-F486-45FD-A371-5D5D0D0F0397}"/>
          </ac:spMkLst>
        </pc:spChg>
        <pc:spChg chg="mod">
          <ac:chgData name="nkndt ltd" userId="bce8064839ff29a5" providerId="LiveId" clId="{9120BA37-F409-4C08-B80B-ECEA0520253A}" dt="2021-09-01T15:25:32.174" v="3825" actId="1076"/>
          <ac:spMkLst>
            <pc:docMk/>
            <pc:sldMk cId="3558095412" sldId="305"/>
            <ac:spMk id="3" creationId="{7C958A6D-B501-424D-B105-B0C3A8C9805C}"/>
          </ac:spMkLst>
        </pc:spChg>
        <pc:spChg chg="del">
          <ac:chgData name="nkndt ltd" userId="bce8064839ff29a5" providerId="LiveId" clId="{9120BA37-F409-4C08-B80B-ECEA0520253A}" dt="2021-09-01T13:45:57.616" v="321" actId="26606"/>
          <ac:spMkLst>
            <pc:docMk/>
            <pc:sldMk cId="3558095412" sldId="305"/>
            <ac:spMk id="8" creationId="{4351DFE5-F63D-4BE0-BDA9-E3EB88F01AA5}"/>
          </ac:spMkLst>
        </pc:spChg>
        <pc:spChg chg="add del">
          <ac:chgData name="nkndt ltd" userId="bce8064839ff29a5" providerId="LiveId" clId="{9120BA37-F409-4C08-B80B-ECEA0520253A}" dt="2021-09-01T13:49:13.350" v="347" actId="26606"/>
          <ac:spMkLst>
            <pc:docMk/>
            <pc:sldMk cId="3558095412" sldId="305"/>
            <ac:spMk id="15" creationId="{DE7FFD28-545C-4C88-A2E7-152FB234C92C}"/>
          </ac:spMkLst>
        </pc:spChg>
        <pc:spChg chg="add">
          <ac:chgData name="nkndt ltd" userId="bce8064839ff29a5" providerId="LiveId" clId="{9120BA37-F409-4C08-B80B-ECEA0520253A}" dt="2021-09-01T13:49:13.350" v="347" actId="26606"/>
          <ac:spMkLst>
            <pc:docMk/>
            <pc:sldMk cId="3558095412" sldId="305"/>
            <ac:spMk id="20" creationId="{1B15ED52-F352-441B-82BF-E0EA34836D08}"/>
          </ac:spMkLst>
        </pc:spChg>
        <pc:spChg chg="add">
          <ac:chgData name="nkndt ltd" userId="bce8064839ff29a5" providerId="LiveId" clId="{9120BA37-F409-4C08-B80B-ECEA0520253A}" dt="2021-09-01T13:49:13.350" v="347" actId="26606"/>
          <ac:spMkLst>
            <pc:docMk/>
            <pc:sldMk cId="3558095412" sldId="305"/>
            <ac:spMk id="22" creationId="{3B2E3793-BFE6-45A2-9B7B-E18844431C99}"/>
          </ac:spMkLst>
        </pc:spChg>
        <pc:spChg chg="add">
          <ac:chgData name="nkndt ltd" userId="bce8064839ff29a5" providerId="LiveId" clId="{9120BA37-F409-4C08-B80B-ECEA0520253A}" dt="2021-09-01T13:49:13.350" v="347" actId="26606"/>
          <ac:spMkLst>
            <pc:docMk/>
            <pc:sldMk cId="3558095412" sldId="305"/>
            <ac:spMk id="24" creationId="{BC4C4868-CB8F-4AF9-9CDB-8108F2C19B67}"/>
          </ac:spMkLst>
        </pc:spChg>
        <pc:spChg chg="add">
          <ac:chgData name="nkndt ltd" userId="bce8064839ff29a5" providerId="LiveId" clId="{9120BA37-F409-4C08-B80B-ECEA0520253A}" dt="2021-09-01T13:49:13.350" v="347" actId="26606"/>
          <ac:spMkLst>
            <pc:docMk/>
            <pc:sldMk cId="3558095412" sldId="305"/>
            <ac:spMk id="26" creationId="{375E0459-6403-40CD-989D-56A4407CA12E}"/>
          </ac:spMkLst>
        </pc:spChg>
        <pc:spChg chg="add">
          <ac:chgData name="nkndt ltd" userId="bce8064839ff29a5" providerId="LiveId" clId="{9120BA37-F409-4C08-B80B-ECEA0520253A}" dt="2021-09-01T13:49:13.350" v="347" actId="26606"/>
          <ac:spMkLst>
            <pc:docMk/>
            <pc:sldMk cId="3558095412" sldId="305"/>
            <ac:spMk id="28" creationId="{53E5B1A8-3AC9-4BD1-9BBC-78CA94F2D1BA}"/>
          </ac:spMkLst>
        </pc:spChg>
        <pc:picChg chg="del">
          <ac:chgData name="nkndt ltd" userId="bce8064839ff29a5" providerId="LiveId" clId="{9120BA37-F409-4C08-B80B-ECEA0520253A}" dt="2021-09-01T13:45:57.616" v="321" actId="26606"/>
          <ac:picMkLst>
            <pc:docMk/>
            <pc:sldMk cId="3558095412" sldId="305"/>
            <ac:picMk id="10" creationId="{3AA16612-ACD2-4A16-8F2B-4514FD6BF28F}"/>
          </ac:picMkLst>
        </pc:picChg>
      </pc:sldChg>
      <pc:sldChg chg="del">
        <pc:chgData name="nkndt ltd" userId="bce8064839ff29a5" providerId="LiveId" clId="{9120BA37-F409-4C08-B80B-ECEA0520253A}" dt="2021-09-01T13:25:55.064" v="12" actId="47"/>
        <pc:sldMkLst>
          <pc:docMk/>
          <pc:sldMk cId="4094175427" sldId="305"/>
        </pc:sldMkLst>
      </pc:sldChg>
      <pc:sldChg chg="addSp modSp new mod setBg modNotesTx">
        <pc:chgData name="nkndt ltd" userId="bce8064839ff29a5" providerId="LiveId" clId="{9120BA37-F409-4C08-B80B-ECEA0520253A}" dt="2021-09-01T15:14:12.324" v="3726" actId="20577"/>
        <pc:sldMkLst>
          <pc:docMk/>
          <pc:sldMk cId="81323324" sldId="306"/>
        </pc:sldMkLst>
        <pc:spChg chg="mod">
          <ac:chgData name="nkndt ltd" userId="bce8064839ff29a5" providerId="LiveId" clId="{9120BA37-F409-4C08-B80B-ECEA0520253A}" dt="2021-09-01T13:54:14.870" v="433" actId="313"/>
          <ac:spMkLst>
            <pc:docMk/>
            <pc:sldMk cId="81323324" sldId="306"/>
            <ac:spMk id="2" creationId="{AEDE5085-3042-4F79-B958-0803160F8EED}"/>
          </ac:spMkLst>
        </pc:spChg>
        <pc:spChg chg="mod">
          <ac:chgData name="nkndt ltd" userId="bce8064839ff29a5" providerId="LiveId" clId="{9120BA37-F409-4C08-B80B-ECEA0520253A}" dt="2021-09-01T15:13:33.840" v="3649" actId="6549"/>
          <ac:spMkLst>
            <pc:docMk/>
            <pc:sldMk cId="81323324" sldId="306"/>
            <ac:spMk id="3" creationId="{7E2C9A1F-3DF9-42E3-9CE1-93F3C34968A1}"/>
          </ac:spMkLst>
        </pc:spChg>
        <pc:spChg chg="add">
          <ac:chgData name="nkndt ltd" userId="bce8064839ff29a5" providerId="LiveId" clId="{9120BA37-F409-4C08-B80B-ECEA0520253A}" dt="2021-09-01T13:54:04.606" v="399" actId="26606"/>
          <ac:spMkLst>
            <pc:docMk/>
            <pc:sldMk cId="81323324" sldId="306"/>
            <ac:spMk id="8" creationId="{09588DA8-065E-4F6F-8EFD-43104AB2E0CF}"/>
          </ac:spMkLst>
        </pc:spChg>
        <pc:spChg chg="add">
          <ac:chgData name="nkndt ltd" userId="bce8064839ff29a5" providerId="LiveId" clId="{9120BA37-F409-4C08-B80B-ECEA0520253A}" dt="2021-09-01T13:54:04.606" v="399" actId="26606"/>
          <ac:spMkLst>
            <pc:docMk/>
            <pc:sldMk cId="81323324" sldId="306"/>
            <ac:spMk id="10" creationId="{C4285719-470E-454C-AF62-8323075F1F5B}"/>
          </ac:spMkLst>
        </pc:spChg>
        <pc:spChg chg="add">
          <ac:chgData name="nkndt ltd" userId="bce8064839ff29a5" providerId="LiveId" clId="{9120BA37-F409-4C08-B80B-ECEA0520253A}" dt="2021-09-01T13:54:04.606" v="399" actId="26606"/>
          <ac:spMkLst>
            <pc:docMk/>
            <pc:sldMk cId="81323324" sldId="306"/>
            <ac:spMk id="12" creationId="{CD9FE4EF-C4D8-49A0-B2FF-81D8DB7D8A24}"/>
          </ac:spMkLst>
        </pc:spChg>
        <pc:spChg chg="add">
          <ac:chgData name="nkndt ltd" userId="bce8064839ff29a5" providerId="LiveId" clId="{9120BA37-F409-4C08-B80B-ECEA0520253A}" dt="2021-09-01T13:54:04.606" v="399" actId="26606"/>
          <ac:spMkLst>
            <pc:docMk/>
            <pc:sldMk cId="81323324" sldId="306"/>
            <ac:spMk id="14" creationId="{4300840D-0A0B-4512-BACA-B439D5B9C57C}"/>
          </ac:spMkLst>
        </pc:spChg>
        <pc:spChg chg="add">
          <ac:chgData name="nkndt ltd" userId="bce8064839ff29a5" providerId="LiveId" clId="{9120BA37-F409-4C08-B80B-ECEA0520253A}" dt="2021-09-01T13:54:04.606" v="399" actId="26606"/>
          <ac:spMkLst>
            <pc:docMk/>
            <pc:sldMk cId="81323324" sldId="306"/>
            <ac:spMk id="16" creationId="{D2B78728-A580-49A7-84F9-6EF6F583ADE0}"/>
          </ac:spMkLst>
        </pc:spChg>
        <pc:spChg chg="add">
          <ac:chgData name="nkndt ltd" userId="bce8064839ff29a5" providerId="LiveId" clId="{9120BA37-F409-4C08-B80B-ECEA0520253A}" dt="2021-09-01T13:54:04.606" v="399" actId="26606"/>
          <ac:spMkLst>
            <pc:docMk/>
            <pc:sldMk cId="81323324" sldId="306"/>
            <ac:spMk id="18" creationId="{38FAA1A1-D861-433F-88FA-1E9D6FD31D11}"/>
          </ac:spMkLst>
        </pc:spChg>
        <pc:spChg chg="add">
          <ac:chgData name="nkndt ltd" userId="bce8064839ff29a5" providerId="LiveId" clId="{9120BA37-F409-4C08-B80B-ECEA0520253A}" dt="2021-09-01T13:54:04.606" v="399" actId="26606"/>
          <ac:spMkLst>
            <pc:docMk/>
            <pc:sldMk cId="81323324" sldId="306"/>
            <ac:spMk id="20" creationId="{8D71EDA1-87BF-4D5D-AB79-F346FD19278A}"/>
          </ac:spMkLst>
        </pc:spChg>
      </pc:sldChg>
      <pc:sldChg chg="addSp delSp modSp add mod ord modNotesTx">
        <pc:chgData name="nkndt ltd" userId="bce8064839ff29a5" providerId="LiveId" clId="{9120BA37-F409-4C08-B80B-ECEA0520253A}" dt="2021-09-01T15:26:03.617" v="3829" actId="2711"/>
        <pc:sldMkLst>
          <pc:docMk/>
          <pc:sldMk cId="4151986874" sldId="307"/>
        </pc:sldMkLst>
        <pc:spChg chg="mod">
          <ac:chgData name="nkndt ltd" userId="bce8064839ff29a5" providerId="LiveId" clId="{9120BA37-F409-4C08-B80B-ECEA0520253A}" dt="2021-09-01T15:01:07.631" v="3320" actId="1076"/>
          <ac:spMkLst>
            <pc:docMk/>
            <pc:sldMk cId="4151986874" sldId="307"/>
            <ac:spMk id="2" creationId="{AEDE5085-3042-4F79-B958-0803160F8EED}"/>
          </ac:spMkLst>
        </pc:spChg>
        <pc:spChg chg="mod">
          <ac:chgData name="nkndt ltd" userId="bce8064839ff29a5" providerId="LiveId" clId="{9120BA37-F409-4C08-B80B-ECEA0520253A}" dt="2021-09-01T15:26:03.617" v="3829" actId="2711"/>
          <ac:spMkLst>
            <pc:docMk/>
            <pc:sldMk cId="4151986874" sldId="307"/>
            <ac:spMk id="3" creationId="{7E2C9A1F-3DF9-42E3-9CE1-93F3C34968A1}"/>
          </ac:spMkLst>
        </pc:spChg>
        <pc:spChg chg="del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8" creationId="{09588DA8-065E-4F6F-8EFD-43104AB2E0CF}"/>
          </ac:spMkLst>
        </pc:spChg>
        <pc:spChg chg="del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10" creationId="{C4285719-470E-454C-AF62-8323075F1F5B}"/>
          </ac:spMkLst>
        </pc:spChg>
        <pc:spChg chg="del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12" creationId="{CD9FE4EF-C4D8-49A0-B2FF-81D8DB7D8A24}"/>
          </ac:spMkLst>
        </pc:spChg>
        <pc:spChg chg="del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14" creationId="{4300840D-0A0B-4512-BACA-B439D5B9C57C}"/>
          </ac:spMkLst>
        </pc:spChg>
        <pc:spChg chg="del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16" creationId="{D2B78728-A580-49A7-84F9-6EF6F583ADE0}"/>
          </ac:spMkLst>
        </pc:spChg>
        <pc:spChg chg="del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18" creationId="{38FAA1A1-D861-433F-88FA-1E9D6FD31D11}"/>
          </ac:spMkLst>
        </pc:spChg>
        <pc:spChg chg="del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20" creationId="{8D71EDA1-87BF-4D5D-AB79-F346FD19278A}"/>
          </ac:spMkLst>
        </pc:spChg>
        <pc:spChg chg="add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25" creationId="{1B15ED52-F352-441B-82BF-E0EA34836D08}"/>
          </ac:spMkLst>
        </pc:spChg>
        <pc:spChg chg="add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27" creationId="{3B2E3793-BFE6-45A2-9B7B-E18844431C99}"/>
          </ac:spMkLst>
        </pc:spChg>
        <pc:spChg chg="add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29" creationId="{BC4C4868-CB8F-4AF9-9CDB-8108F2C19B67}"/>
          </ac:spMkLst>
        </pc:spChg>
        <pc:spChg chg="add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31" creationId="{375E0459-6403-40CD-989D-56A4407CA12E}"/>
          </ac:spMkLst>
        </pc:spChg>
        <pc:spChg chg="add">
          <ac:chgData name="nkndt ltd" userId="bce8064839ff29a5" providerId="LiveId" clId="{9120BA37-F409-4C08-B80B-ECEA0520253A}" dt="2021-09-01T13:57:21.393" v="491" actId="26606"/>
          <ac:spMkLst>
            <pc:docMk/>
            <pc:sldMk cId="4151986874" sldId="307"/>
            <ac:spMk id="33" creationId="{53E5B1A8-3AC9-4BD1-9BBC-78CA94F2D1BA}"/>
          </ac:spMkLst>
        </pc:spChg>
      </pc:sldChg>
      <pc:sldChg chg="addSp delSp modSp new mod setBg modNotes modNotesTx">
        <pc:chgData name="nkndt ltd" userId="bce8064839ff29a5" providerId="LiveId" clId="{9120BA37-F409-4C08-B80B-ECEA0520253A}" dt="2021-09-06T08:18:31.460" v="5795" actId="20577"/>
        <pc:sldMkLst>
          <pc:docMk/>
          <pc:sldMk cId="1575282306" sldId="308"/>
        </pc:sldMkLst>
        <pc:spChg chg="mod">
          <ac:chgData name="nkndt ltd" userId="bce8064839ff29a5" providerId="LiveId" clId="{9120BA37-F409-4C08-B80B-ECEA0520253A}" dt="2021-09-01T14:01:23.118" v="642" actId="1076"/>
          <ac:spMkLst>
            <pc:docMk/>
            <pc:sldMk cId="1575282306" sldId="308"/>
            <ac:spMk id="2" creationId="{D532E5A7-8E62-4C93-ABB7-3D0480A28855}"/>
          </ac:spMkLst>
        </pc:spChg>
        <pc:spChg chg="del mod">
          <ac:chgData name="nkndt ltd" userId="bce8064839ff29a5" providerId="LiveId" clId="{9120BA37-F409-4C08-B80B-ECEA0520253A}" dt="2021-09-01T14:01:00.016" v="637"/>
          <ac:spMkLst>
            <pc:docMk/>
            <pc:sldMk cId="1575282306" sldId="308"/>
            <ac:spMk id="3" creationId="{07E37FA6-1723-43AF-A5A5-21118026E90C}"/>
          </ac:spMkLst>
        </pc:spChg>
        <pc:spChg chg="add">
          <ac:chgData name="nkndt ltd" userId="bce8064839ff29a5" providerId="LiveId" clId="{9120BA37-F409-4C08-B80B-ECEA0520253A}" dt="2021-09-01T13:59:50.488" v="574" actId="26606"/>
          <ac:spMkLst>
            <pc:docMk/>
            <pc:sldMk cId="1575282306" sldId="308"/>
            <ac:spMk id="8" creationId="{1B15ED52-F352-441B-82BF-E0EA34836D08}"/>
          </ac:spMkLst>
        </pc:spChg>
        <pc:spChg chg="add">
          <ac:chgData name="nkndt ltd" userId="bce8064839ff29a5" providerId="LiveId" clId="{9120BA37-F409-4C08-B80B-ECEA0520253A}" dt="2021-09-01T13:59:50.488" v="574" actId="26606"/>
          <ac:spMkLst>
            <pc:docMk/>
            <pc:sldMk cId="1575282306" sldId="308"/>
            <ac:spMk id="10" creationId="{3B2E3793-BFE6-45A2-9B7B-E18844431C99}"/>
          </ac:spMkLst>
        </pc:spChg>
        <pc:spChg chg="add">
          <ac:chgData name="nkndt ltd" userId="bce8064839ff29a5" providerId="LiveId" clId="{9120BA37-F409-4C08-B80B-ECEA0520253A}" dt="2021-09-01T13:59:50.488" v="574" actId="26606"/>
          <ac:spMkLst>
            <pc:docMk/>
            <pc:sldMk cId="1575282306" sldId="308"/>
            <ac:spMk id="12" creationId="{BC4C4868-CB8F-4AF9-9CDB-8108F2C19B67}"/>
          </ac:spMkLst>
        </pc:spChg>
        <pc:spChg chg="add">
          <ac:chgData name="nkndt ltd" userId="bce8064839ff29a5" providerId="LiveId" clId="{9120BA37-F409-4C08-B80B-ECEA0520253A}" dt="2021-09-01T13:59:50.488" v="574" actId="26606"/>
          <ac:spMkLst>
            <pc:docMk/>
            <pc:sldMk cId="1575282306" sldId="308"/>
            <ac:spMk id="14" creationId="{375E0459-6403-40CD-989D-56A4407CA12E}"/>
          </ac:spMkLst>
        </pc:spChg>
        <pc:spChg chg="add">
          <ac:chgData name="nkndt ltd" userId="bce8064839ff29a5" providerId="LiveId" clId="{9120BA37-F409-4C08-B80B-ECEA0520253A}" dt="2021-09-01T13:59:50.488" v="574" actId="26606"/>
          <ac:spMkLst>
            <pc:docMk/>
            <pc:sldMk cId="1575282306" sldId="308"/>
            <ac:spMk id="16" creationId="{53E5B1A8-3AC9-4BD1-9BBC-78CA94F2D1BA}"/>
          </ac:spMkLst>
        </pc:spChg>
        <pc:spChg chg="add">
          <ac:chgData name="nkndt ltd" userId="bce8064839ff29a5" providerId="LiveId" clId="{9120BA37-F409-4C08-B80B-ECEA0520253A}" dt="2021-09-01T13:59:50.488" v="574" actId="26606"/>
          <ac:spMkLst>
            <pc:docMk/>
            <pc:sldMk cId="1575282306" sldId="308"/>
            <ac:spMk id="18" creationId="{B3FA1AAC-C1ED-4F77-BFA4-BE80FC0AC795}"/>
          </ac:spMkLst>
        </pc:spChg>
        <pc:picChg chg="add mod">
          <ac:chgData name="nkndt ltd" userId="bce8064839ff29a5" providerId="LiveId" clId="{9120BA37-F409-4C08-B80B-ECEA0520253A}" dt="2021-09-01T14:01:18.443" v="641" actId="1076"/>
          <ac:picMkLst>
            <pc:docMk/>
            <pc:sldMk cId="1575282306" sldId="308"/>
            <ac:picMk id="4" creationId="{DB9F8EC0-8637-4A6D-B4D9-B22C52581CB9}"/>
          </ac:picMkLst>
        </pc:picChg>
      </pc:sldChg>
      <pc:sldChg chg="addSp delSp modSp new mod ord setBg addAnim delAnim modNotes">
        <pc:chgData name="nkndt ltd" userId="bce8064839ff29a5" providerId="LiveId" clId="{9120BA37-F409-4C08-B80B-ECEA0520253A}" dt="2021-09-01T14:19:34.572" v="1062" actId="1076"/>
        <pc:sldMkLst>
          <pc:docMk/>
          <pc:sldMk cId="3934599082" sldId="309"/>
        </pc:sldMkLst>
        <pc:spChg chg="mod">
          <ac:chgData name="nkndt ltd" userId="bce8064839ff29a5" providerId="LiveId" clId="{9120BA37-F409-4C08-B80B-ECEA0520253A}" dt="2021-09-01T14:19:34.572" v="1062" actId="1076"/>
          <ac:spMkLst>
            <pc:docMk/>
            <pc:sldMk cId="3934599082" sldId="309"/>
            <ac:spMk id="2" creationId="{0A2B3D7A-DC31-4C77-B89F-EFA638C82340}"/>
          </ac:spMkLst>
        </pc:spChg>
        <pc:spChg chg="del">
          <ac:chgData name="nkndt ltd" userId="bce8064839ff29a5" providerId="LiveId" clId="{9120BA37-F409-4C08-B80B-ECEA0520253A}" dt="2021-09-01T14:04:43.857" v="665" actId="26606"/>
          <ac:spMkLst>
            <pc:docMk/>
            <pc:sldMk cId="3934599082" sldId="309"/>
            <ac:spMk id="3" creationId="{FA43A8A0-F0BF-4091-B1BE-E125264E9F8D}"/>
          </ac:spMkLst>
        </pc:spChg>
        <pc:spChg chg="add del">
          <ac:chgData name="nkndt ltd" userId="bce8064839ff29a5" providerId="LiveId" clId="{9120BA37-F409-4C08-B80B-ECEA0520253A}" dt="2021-09-01T14:05:41.946" v="672" actId="26606"/>
          <ac:spMkLst>
            <pc:docMk/>
            <pc:sldMk cId="3934599082" sldId="309"/>
            <ac:spMk id="8" creationId="{6F5A5072-7B47-4D32-B52A-4EBBF590B8A5}"/>
          </ac:spMkLst>
        </pc:spChg>
        <pc:spChg chg="add del">
          <ac:chgData name="nkndt ltd" userId="bce8064839ff29a5" providerId="LiveId" clId="{9120BA37-F409-4C08-B80B-ECEA0520253A}" dt="2021-09-01T14:05:41.946" v="672" actId="26606"/>
          <ac:spMkLst>
            <pc:docMk/>
            <pc:sldMk cId="3934599082" sldId="309"/>
            <ac:spMk id="10" creationId="{9715DAF0-AE1B-46C9-8A6B-DB2AA05AB91D}"/>
          </ac:spMkLst>
        </pc:spChg>
        <pc:spChg chg="add del">
          <ac:chgData name="nkndt ltd" userId="bce8064839ff29a5" providerId="LiveId" clId="{9120BA37-F409-4C08-B80B-ECEA0520253A}" dt="2021-09-01T14:05:41.946" v="672" actId="26606"/>
          <ac:spMkLst>
            <pc:docMk/>
            <pc:sldMk cId="3934599082" sldId="309"/>
            <ac:spMk id="12" creationId="{6016219D-510E-4184-9090-6D5578A87BD1}"/>
          </ac:spMkLst>
        </pc:spChg>
        <pc:spChg chg="add del">
          <ac:chgData name="nkndt ltd" userId="bce8064839ff29a5" providerId="LiveId" clId="{9120BA37-F409-4C08-B80B-ECEA0520253A}" dt="2021-09-01T14:05:41.946" v="672" actId="26606"/>
          <ac:spMkLst>
            <pc:docMk/>
            <pc:sldMk cId="3934599082" sldId="309"/>
            <ac:spMk id="14" creationId="{AFF4A713-7B75-4B21-90D7-5AB19547C728}"/>
          </ac:spMkLst>
        </pc:spChg>
        <pc:spChg chg="add del">
          <ac:chgData name="nkndt ltd" userId="bce8064839ff29a5" providerId="LiveId" clId="{9120BA37-F409-4C08-B80B-ECEA0520253A}" dt="2021-09-01T14:05:41.946" v="672" actId="26606"/>
          <ac:spMkLst>
            <pc:docMk/>
            <pc:sldMk cId="3934599082" sldId="309"/>
            <ac:spMk id="16" creationId="{DC631C0B-6DA6-4E57-8231-CE32B3434A7E}"/>
          </ac:spMkLst>
        </pc:spChg>
        <pc:spChg chg="add del">
          <ac:chgData name="nkndt ltd" userId="bce8064839ff29a5" providerId="LiveId" clId="{9120BA37-F409-4C08-B80B-ECEA0520253A}" dt="2021-09-01T14:05:41.946" v="672" actId="26606"/>
          <ac:spMkLst>
            <pc:docMk/>
            <pc:sldMk cId="3934599082" sldId="309"/>
            <ac:spMk id="18" creationId="{C29501E6-A978-4A61-9689-9085AF97A53A}"/>
          </ac:spMkLst>
        </pc:spChg>
        <pc:spChg chg="add del">
          <ac:chgData name="nkndt ltd" userId="bce8064839ff29a5" providerId="LiveId" clId="{9120BA37-F409-4C08-B80B-ECEA0520253A}" dt="2021-09-01T14:05:41.930" v="671" actId="26606"/>
          <ac:spMkLst>
            <pc:docMk/>
            <pc:sldMk cId="3934599082" sldId="309"/>
            <ac:spMk id="23" creationId="{43C48B49-6135-48B6-AC0F-97E5D8D1F03F}"/>
          </ac:spMkLst>
        </pc:spChg>
        <pc:spChg chg="add del">
          <ac:chgData name="nkndt ltd" userId="bce8064839ff29a5" providerId="LiveId" clId="{9120BA37-F409-4C08-B80B-ECEA0520253A}" dt="2021-09-01T14:05:41.930" v="671" actId="26606"/>
          <ac:spMkLst>
            <pc:docMk/>
            <pc:sldMk cId="3934599082" sldId="309"/>
            <ac:spMk id="25" creationId="{9715DAF0-AE1B-46C9-8A6B-DB2AA05AB91D}"/>
          </ac:spMkLst>
        </pc:spChg>
        <pc:spChg chg="add del">
          <ac:chgData name="nkndt ltd" userId="bce8064839ff29a5" providerId="LiveId" clId="{9120BA37-F409-4C08-B80B-ECEA0520253A}" dt="2021-09-01T14:05:41.930" v="671" actId="26606"/>
          <ac:spMkLst>
            <pc:docMk/>
            <pc:sldMk cId="3934599082" sldId="309"/>
            <ac:spMk id="27" creationId="{DC631C0B-6DA6-4E57-8231-CE32B3434A7E}"/>
          </ac:spMkLst>
        </pc:spChg>
        <pc:spChg chg="add del">
          <ac:chgData name="nkndt ltd" userId="bce8064839ff29a5" providerId="LiveId" clId="{9120BA37-F409-4C08-B80B-ECEA0520253A}" dt="2021-09-01T14:05:41.930" v="671" actId="26606"/>
          <ac:spMkLst>
            <pc:docMk/>
            <pc:sldMk cId="3934599082" sldId="309"/>
            <ac:spMk id="29" creationId="{F256AC18-FB41-4977-8B0C-F5082335AB7D}"/>
          </ac:spMkLst>
        </pc:spChg>
        <pc:spChg chg="add del">
          <ac:chgData name="nkndt ltd" userId="bce8064839ff29a5" providerId="LiveId" clId="{9120BA37-F409-4C08-B80B-ECEA0520253A}" dt="2021-09-01T14:05:41.930" v="671" actId="26606"/>
          <ac:spMkLst>
            <pc:docMk/>
            <pc:sldMk cId="3934599082" sldId="309"/>
            <ac:spMk id="31" creationId="{AFF4A713-7B75-4B21-90D7-5AB19547C728}"/>
          </ac:spMkLst>
        </pc:spChg>
        <pc:spChg chg="add del">
          <ac:chgData name="nkndt ltd" userId="bce8064839ff29a5" providerId="LiveId" clId="{9120BA37-F409-4C08-B80B-ECEA0520253A}" dt="2021-09-01T14:07:12.075" v="682" actId="26606"/>
          <ac:spMkLst>
            <pc:docMk/>
            <pc:sldMk cId="3934599082" sldId="309"/>
            <ac:spMk id="33" creationId="{0C395952-4E26-45A2-8756-2ADFD6E53C6E}"/>
          </ac:spMkLst>
        </pc:spChg>
        <pc:spChg chg="add del">
          <ac:chgData name="nkndt ltd" userId="bce8064839ff29a5" providerId="LiveId" clId="{9120BA37-F409-4C08-B80B-ECEA0520253A}" dt="2021-09-01T14:07:12.075" v="682" actId="26606"/>
          <ac:spMkLst>
            <pc:docMk/>
            <pc:sldMk cId="3934599082" sldId="309"/>
            <ac:spMk id="34" creationId="{8C790BE2-4E4F-4AAF-81A2-4A6F4885EBE6}"/>
          </ac:spMkLst>
        </pc:spChg>
        <pc:spChg chg="add del">
          <ac:chgData name="nkndt ltd" userId="bce8064839ff29a5" providerId="LiveId" clId="{9120BA37-F409-4C08-B80B-ECEA0520253A}" dt="2021-09-01T14:07:12.075" v="682" actId="26606"/>
          <ac:spMkLst>
            <pc:docMk/>
            <pc:sldMk cId="3934599082" sldId="309"/>
            <ac:spMk id="35" creationId="{4734BADF-9461-4621-B112-2D7BABEA7DD0}"/>
          </ac:spMkLst>
        </pc:spChg>
        <pc:spChg chg="add del">
          <ac:chgData name="nkndt ltd" userId="bce8064839ff29a5" providerId="LiveId" clId="{9120BA37-F409-4C08-B80B-ECEA0520253A}" dt="2021-09-01T14:07:12.075" v="682" actId="26606"/>
          <ac:spMkLst>
            <pc:docMk/>
            <pc:sldMk cId="3934599082" sldId="309"/>
            <ac:spMk id="36" creationId="{D28B54C3-B57B-472A-B96E-1FCB67093DC2}"/>
          </ac:spMkLst>
        </pc:spChg>
        <pc:spChg chg="add del">
          <ac:chgData name="nkndt ltd" userId="bce8064839ff29a5" providerId="LiveId" clId="{9120BA37-F409-4C08-B80B-ECEA0520253A}" dt="2021-09-01T14:07:12.075" v="682" actId="26606"/>
          <ac:spMkLst>
            <pc:docMk/>
            <pc:sldMk cId="3934599082" sldId="309"/>
            <ac:spMk id="37" creationId="{7DB3C429-F8DA-49B9-AF84-21996FCF78B5}"/>
          </ac:spMkLst>
        </pc:spChg>
        <pc:spChg chg="add del">
          <ac:chgData name="nkndt ltd" userId="bce8064839ff29a5" providerId="LiveId" clId="{9120BA37-F409-4C08-B80B-ECEA0520253A}" dt="2021-09-01T14:07:12.075" v="682" actId="26606"/>
          <ac:spMkLst>
            <pc:docMk/>
            <pc:sldMk cId="3934599082" sldId="309"/>
            <ac:spMk id="38" creationId="{E12088DD-B1AD-40E0-8B86-1D87A2CCD9BE}"/>
          </ac:spMkLst>
        </pc:spChg>
        <pc:spChg chg="add del">
          <ac:chgData name="nkndt ltd" userId="bce8064839ff29a5" providerId="LiveId" clId="{9120BA37-F409-4C08-B80B-ECEA0520253A}" dt="2021-09-01T14:07:12.075" v="682" actId="26606"/>
          <ac:spMkLst>
            <pc:docMk/>
            <pc:sldMk cId="3934599082" sldId="309"/>
            <ac:spMk id="39" creationId="{C4C9F2B0-1044-46EB-8AEB-C3BFFDE6C2CC}"/>
          </ac:spMkLst>
        </pc:spChg>
        <pc:spChg chg="add del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44" creationId="{6F5A5072-7B47-4D32-B52A-4EBBF590B8A5}"/>
          </ac:spMkLst>
        </pc:spChg>
        <pc:spChg chg="add del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46" creationId="{9715DAF0-AE1B-46C9-8A6B-DB2AA05AB91D}"/>
          </ac:spMkLst>
        </pc:spChg>
        <pc:spChg chg="add del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48" creationId="{6016219D-510E-4184-9090-6D5578A87BD1}"/>
          </ac:spMkLst>
        </pc:spChg>
        <pc:spChg chg="add del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50" creationId="{AFF4A713-7B75-4B21-90D7-5AB19547C728}"/>
          </ac:spMkLst>
        </pc:spChg>
        <pc:spChg chg="add del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52" creationId="{DC631C0B-6DA6-4E57-8231-CE32B3434A7E}"/>
          </ac:spMkLst>
        </pc:spChg>
        <pc:spChg chg="add del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54" creationId="{C29501E6-A978-4A61-9689-9085AF97A53A}"/>
          </ac:spMkLst>
        </pc:spChg>
        <pc:spChg chg="add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59" creationId="{8C790BE2-4E4F-4AAF-81A2-4A6F4885EBE6}"/>
          </ac:spMkLst>
        </pc:spChg>
        <pc:spChg chg="add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61" creationId="{D28B54C3-B57B-472A-B96E-1FCB67093DC2}"/>
          </ac:spMkLst>
        </pc:spChg>
        <pc:spChg chg="add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63" creationId="{7DB3C429-F8DA-49B9-AF84-21996FCF78B5}"/>
          </ac:spMkLst>
        </pc:spChg>
        <pc:spChg chg="add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65" creationId="{E12088DD-B1AD-40E0-8B86-1D87A2CCD9BE}"/>
          </ac:spMkLst>
        </pc:spChg>
        <pc:spChg chg="add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67" creationId="{C4C9F2B0-1044-46EB-8AEB-C3BFFDE6C2CC}"/>
          </ac:spMkLst>
        </pc:spChg>
        <pc:spChg chg="add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69" creationId="{0C395952-4E26-45A2-8756-2ADFD6E53C6E}"/>
          </ac:spMkLst>
        </pc:spChg>
        <pc:spChg chg="add">
          <ac:chgData name="nkndt ltd" userId="bce8064839ff29a5" providerId="LiveId" clId="{9120BA37-F409-4C08-B80B-ECEA0520253A}" dt="2021-09-01T14:09:44.715" v="778" actId="26606"/>
          <ac:spMkLst>
            <pc:docMk/>
            <pc:sldMk cId="3934599082" sldId="309"/>
            <ac:spMk id="71" creationId="{4734BADF-9461-4621-B112-2D7BABEA7DD0}"/>
          </ac:spMkLst>
        </pc:spChg>
      </pc:sldChg>
      <pc:sldChg chg="addSp delSp modSp new del mod ord setBg">
        <pc:chgData name="nkndt ltd" userId="bce8064839ff29a5" providerId="LiveId" clId="{9120BA37-F409-4C08-B80B-ECEA0520253A}" dt="2021-09-01T14:07:39.699" v="685" actId="47"/>
        <pc:sldMkLst>
          <pc:docMk/>
          <pc:sldMk cId="1335258080" sldId="310"/>
        </pc:sldMkLst>
        <pc:spChg chg="mod">
          <ac:chgData name="nkndt ltd" userId="bce8064839ff29a5" providerId="LiveId" clId="{9120BA37-F409-4C08-B80B-ECEA0520253A}" dt="2021-09-01T14:07:30.585" v="684" actId="26606"/>
          <ac:spMkLst>
            <pc:docMk/>
            <pc:sldMk cId="1335258080" sldId="310"/>
            <ac:spMk id="2" creationId="{6C853464-B6C9-4D95-99AF-EEDCAD92F3AB}"/>
          </ac:spMkLst>
        </pc:spChg>
        <pc:spChg chg="del">
          <ac:chgData name="nkndt ltd" userId="bce8064839ff29a5" providerId="LiveId" clId="{9120BA37-F409-4C08-B80B-ECEA0520253A}" dt="2021-09-01T14:07:30.585" v="684" actId="26606"/>
          <ac:spMkLst>
            <pc:docMk/>
            <pc:sldMk cId="1335258080" sldId="310"/>
            <ac:spMk id="3" creationId="{6EA787DC-A8A7-4CD9-B6AC-FA8FD9766EB0}"/>
          </ac:spMkLst>
        </pc:spChg>
        <pc:spChg chg="add">
          <ac:chgData name="nkndt ltd" userId="bce8064839ff29a5" providerId="LiveId" clId="{9120BA37-F409-4C08-B80B-ECEA0520253A}" dt="2021-09-01T14:07:30.585" v="684" actId="26606"/>
          <ac:spMkLst>
            <pc:docMk/>
            <pc:sldMk cId="1335258080" sldId="310"/>
            <ac:spMk id="8" creationId="{0E30439A-8A5B-46EC-8283-9B6B031D40D0}"/>
          </ac:spMkLst>
        </pc:spChg>
        <pc:spChg chg="add">
          <ac:chgData name="nkndt ltd" userId="bce8064839ff29a5" providerId="LiveId" clId="{9120BA37-F409-4C08-B80B-ECEA0520253A}" dt="2021-09-01T14:07:30.585" v="684" actId="26606"/>
          <ac:spMkLst>
            <pc:docMk/>
            <pc:sldMk cId="1335258080" sldId="310"/>
            <ac:spMk id="10" creationId="{5CEAD642-85CF-4750-8432-7C80C901F001}"/>
          </ac:spMkLst>
        </pc:spChg>
        <pc:spChg chg="add">
          <ac:chgData name="nkndt ltd" userId="bce8064839ff29a5" providerId="LiveId" clId="{9120BA37-F409-4C08-B80B-ECEA0520253A}" dt="2021-09-01T14:07:30.585" v="684" actId="26606"/>
          <ac:spMkLst>
            <pc:docMk/>
            <pc:sldMk cId="1335258080" sldId="310"/>
            <ac:spMk id="12" creationId="{FA33EEAE-15D5-4119-8C1E-89D943F911EF}"/>
          </ac:spMkLst>
        </pc:spChg>
        <pc:spChg chg="add">
          <ac:chgData name="nkndt ltd" userId="bce8064839ff29a5" providerId="LiveId" clId="{9120BA37-F409-4C08-B80B-ECEA0520253A}" dt="2021-09-01T14:07:30.585" v="684" actId="26606"/>
          <ac:spMkLst>
            <pc:docMk/>
            <pc:sldMk cId="1335258080" sldId="310"/>
            <ac:spMk id="14" creationId="{730D8B3B-9B80-4025-B934-26DC7D7CD231}"/>
          </ac:spMkLst>
        </pc:spChg>
        <pc:spChg chg="add">
          <ac:chgData name="nkndt ltd" userId="bce8064839ff29a5" providerId="LiveId" clId="{9120BA37-F409-4C08-B80B-ECEA0520253A}" dt="2021-09-01T14:07:30.585" v="684" actId="26606"/>
          <ac:spMkLst>
            <pc:docMk/>
            <pc:sldMk cId="1335258080" sldId="310"/>
            <ac:spMk id="16" creationId="{B5A1B09C-1565-46F8-B70F-621C5EB48A09}"/>
          </ac:spMkLst>
        </pc:spChg>
        <pc:spChg chg="add">
          <ac:chgData name="nkndt ltd" userId="bce8064839ff29a5" providerId="LiveId" clId="{9120BA37-F409-4C08-B80B-ECEA0520253A}" dt="2021-09-01T14:07:30.585" v="684" actId="26606"/>
          <ac:spMkLst>
            <pc:docMk/>
            <pc:sldMk cId="1335258080" sldId="310"/>
            <ac:spMk id="18" creationId="{8C516CC8-80AC-446C-A56E-9F54B7210402}"/>
          </ac:spMkLst>
        </pc:spChg>
        <pc:spChg chg="add">
          <ac:chgData name="nkndt ltd" userId="bce8064839ff29a5" providerId="LiveId" clId="{9120BA37-F409-4C08-B80B-ECEA0520253A}" dt="2021-09-01T14:07:30.585" v="684" actId="26606"/>
          <ac:spMkLst>
            <pc:docMk/>
            <pc:sldMk cId="1335258080" sldId="310"/>
            <ac:spMk id="20" creationId="{53947E58-F088-49F1-A3D1-DEA690192E84}"/>
          </ac:spMkLst>
        </pc:spChg>
      </pc:sldChg>
      <pc:sldChg chg="addSp delSp modSp new mod setBg">
        <pc:chgData name="nkndt ltd" userId="bce8064839ff29a5" providerId="LiveId" clId="{9120BA37-F409-4C08-B80B-ECEA0520253A}" dt="2021-09-01T17:10:46.252" v="5178" actId="20577"/>
        <pc:sldMkLst>
          <pc:docMk/>
          <pc:sldMk cId="2094687190" sldId="310"/>
        </pc:sldMkLst>
        <pc:spChg chg="mod">
          <ac:chgData name="nkndt ltd" userId="bce8064839ff29a5" providerId="LiveId" clId="{9120BA37-F409-4C08-B80B-ECEA0520253A}" dt="2021-09-01T17:10:46.252" v="5178" actId="20577"/>
          <ac:spMkLst>
            <pc:docMk/>
            <pc:sldMk cId="2094687190" sldId="310"/>
            <ac:spMk id="2" creationId="{2F77AA88-0A55-45DE-9C6B-DC1FDBC15C72}"/>
          </ac:spMkLst>
        </pc:spChg>
        <pc:spChg chg="del">
          <ac:chgData name="nkndt ltd" userId="bce8064839ff29a5" providerId="LiveId" clId="{9120BA37-F409-4C08-B80B-ECEA0520253A}" dt="2021-09-01T14:09:22.376" v="689" actId="26606"/>
          <ac:spMkLst>
            <pc:docMk/>
            <pc:sldMk cId="2094687190" sldId="310"/>
            <ac:spMk id="3" creationId="{0686DDCC-44F1-4E88-8776-5F1C9C72CF76}"/>
          </ac:spMkLst>
        </pc:spChg>
        <pc:spChg chg="add">
          <ac:chgData name="nkndt ltd" userId="bce8064839ff29a5" providerId="LiveId" clId="{9120BA37-F409-4C08-B80B-ECEA0520253A}" dt="2021-09-01T14:09:22.376" v="689" actId="26606"/>
          <ac:spMkLst>
            <pc:docMk/>
            <pc:sldMk cId="2094687190" sldId="310"/>
            <ac:spMk id="8" creationId="{6F5A5072-7B47-4D32-B52A-4EBBF590B8A5}"/>
          </ac:spMkLst>
        </pc:spChg>
        <pc:spChg chg="add">
          <ac:chgData name="nkndt ltd" userId="bce8064839ff29a5" providerId="LiveId" clId="{9120BA37-F409-4C08-B80B-ECEA0520253A}" dt="2021-09-01T14:09:22.376" v="689" actId="26606"/>
          <ac:spMkLst>
            <pc:docMk/>
            <pc:sldMk cId="2094687190" sldId="310"/>
            <ac:spMk id="10" creationId="{9715DAF0-AE1B-46C9-8A6B-DB2AA05AB91D}"/>
          </ac:spMkLst>
        </pc:spChg>
        <pc:spChg chg="add">
          <ac:chgData name="nkndt ltd" userId="bce8064839ff29a5" providerId="LiveId" clId="{9120BA37-F409-4C08-B80B-ECEA0520253A}" dt="2021-09-01T14:09:22.376" v="689" actId="26606"/>
          <ac:spMkLst>
            <pc:docMk/>
            <pc:sldMk cId="2094687190" sldId="310"/>
            <ac:spMk id="12" creationId="{6016219D-510E-4184-9090-6D5578A87BD1}"/>
          </ac:spMkLst>
        </pc:spChg>
        <pc:spChg chg="add">
          <ac:chgData name="nkndt ltd" userId="bce8064839ff29a5" providerId="LiveId" clId="{9120BA37-F409-4C08-B80B-ECEA0520253A}" dt="2021-09-01T14:09:22.376" v="689" actId="26606"/>
          <ac:spMkLst>
            <pc:docMk/>
            <pc:sldMk cId="2094687190" sldId="310"/>
            <ac:spMk id="14" creationId="{AFF4A713-7B75-4B21-90D7-5AB19547C728}"/>
          </ac:spMkLst>
        </pc:spChg>
        <pc:spChg chg="add">
          <ac:chgData name="nkndt ltd" userId="bce8064839ff29a5" providerId="LiveId" clId="{9120BA37-F409-4C08-B80B-ECEA0520253A}" dt="2021-09-01T14:09:22.376" v="689" actId="26606"/>
          <ac:spMkLst>
            <pc:docMk/>
            <pc:sldMk cId="2094687190" sldId="310"/>
            <ac:spMk id="16" creationId="{DC631C0B-6DA6-4E57-8231-CE32B3434A7E}"/>
          </ac:spMkLst>
        </pc:spChg>
        <pc:spChg chg="add">
          <ac:chgData name="nkndt ltd" userId="bce8064839ff29a5" providerId="LiveId" clId="{9120BA37-F409-4C08-B80B-ECEA0520253A}" dt="2021-09-01T14:09:22.376" v="689" actId="26606"/>
          <ac:spMkLst>
            <pc:docMk/>
            <pc:sldMk cId="2094687190" sldId="310"/>
            <ac:spMk id="18" creationId="{C29501E6-A978-4A61-9689-9085AF97A53A}"/>
          </ac:spMkLst>
        </pc:spChg>
      </pc:sldChg>
      <pc:sldChg chg="addSp delSp modSp new mod setBg modNotesTx">
        <pc:chgData name="nkndt ltd" userId="bce8064839ff29a5" providerId="LiveId" clId="{9120BA37-F409-4C08-B80B-ECEA0520253A}" dt="2021-09-01T14:12:30.406" v="882" actId="20577"/>
        <pc:sldMkLst>
          <pc:docMk/>
          <pc:sldMk cId="2413763197" sldId="311"/>
        </pc:sldMkLst>
        <pc:spChg chg="mod">
          <ac:chgData name="nkndt ltd" userId="bce8064839ff29a5" providerId="LiveId" clId="{9120BA37-F409-4C08-B80B-ECEA0520253A}" dt="2021-09-01T14:11:32.576" v="877" actId="26606"/>
          <ac:spMkLst>
            <pc:docMk/>
            <pc:sldMk cId="2413763197" sldId="311"/>
            <ac:spMk id="2" creationId="{B4EBEB85-D64A-48E8-8775-CDF6A3539BAB}"/>
          </ac:spMkLst>
        </pc:spChg>
        <pc:spChg chg="del mod">
          <ac:chgData name="nkndt ltd" userId="bce8064839ff29a5" providerId="LiveId" clId="{9120BA37-F409-4C08-B80B-ECEA0520253A}" dt="2021-09-01T14:11:32.576" v="877" actId="26606"/>
          <ac:spMkLst>
            <pc:docMk/>
            <pc:sldMk cId="2413763197" sldId="311"/>
            <ac:spMk id="3" creationId="{168F51EF-8AE7-462F-9DB3-027C6AADCA47}"/>
          </ac:spMkLst>
        </pc:spChg>
        <pc:spChg chg="add">
          <ac:chgData name="nkndt ltd" userId="bce8064839ff29a5" providerId="LiveId" clId="{9120BA37-F409-4C08-B80B-ECEA0520253A}" dt="2021-09-01T14:11:32.576" v="877" actId="26606"/>
          <ac:spMkLst>
            <pc:docMk/>
            <pc:sldMk cId="2413763197" sldId="311"/>
            <ac:spMk id="9" creationId="{BACC6370-2D7E-4714-9D71-7542949D7D5D}"/>
          </ac:spMkLst>
        </pc:spChg>
        <pc:spChg chg="add">
          <ac:chgData name="nkndt ltd" userId="bce8064839ff29a5" providerId="LiveId" clId="{9120BA37-F409-4C08-B80B-ECEA0520253A}" dt="2021-09-01T14:11:32.576" v="877" actId="26606"/>
          <ac:spMkLst>
            <pc:docMk/>
            <pc:sldMk cId="2413763197" sldId="311"/>
            <ac:spMk id="11" creationId="{256B2C21-A230-48C0-8DF1-C46611373C44}"/>
          </ac:spMkLst>
        </pc:spChg>
        <pc:spChg chg="add">
          <ac:chgData name="nkndt ltd" userId="bce8064839ff29a5" providerId="LiveId" clId="{9120BA37-F409-4C08-B80B-ECEA0520253A}" dt="2021-09-01T14:11:32.576" v="877" actId="26606"/>
          <ac:spMkLst>
            <pc:docMk/>
            <pc:sldMk cId="2413763197" sldId="311"/>
            <ac:spMk id="13" creationId="{3847E18C-932D-4C95-AABA-FEC7C9499AD7}"/>
          </ac:spMkLst>
        </pc:spChg>
        <pc:spChg chg="add">
          <ac:chgData name="nkndt ltd" userId="bce8064839ff29a5" providerId="LiveId" clId="{9120BA37-F409-4C08-B80B-ECEA0520253A}" dt="2021-09-01T14:11:32.576" v="877" actId="26606"/>
          <ac:spMkLst>
            <pc:docMk/>
            <pc:sldMk cId="2413763197" sldId="311"/>
            <ac:spMk id="15" creationId="{3150CB11-0C61-439E-910F-5787759E72A0}"/>
          </ac:spMkLst>
        </pc:spChg>
        <pc:spChg chg="add">
          <ac:chgData name="nkndt ltd" userId="bce8064839ff29a5" providerId="LiveId" clId="{9120BA37-F409-4C08-B80B-ECEA0520253A}" dt="2021-09-01T14:11:32.576" v="877" actId="26606"/>
          <ac:spMkLst>
            <pc:docMk/>
            <pc:sldMk cId="2413763197" sldId="311"/>
            <ac:spMk id="17" creationId="{43F8A58B-5155-44CE-A5FF-7647B47D0A7A}"/>
          </ac:spMkLst>
        </pc:spChg>
        <pc:spChg chg="add">
          <ac:chgData name="nkndt ltd" userId="bce8064839ff29a5" providerId="LiveId" clId="{9120BA37-F409-4C08-B80B-ECEA0520253A}" dt="2021-09-01T14:11:32.576" v="877" actId="26606"/>
          <ac:spMkLst>
            <pc:docMk/>
            <pc:sldMk cId="2413763197" sldId="311"/>
            <ac:spMk id="19" creationId="{443F2ACA-E6D6-4028-82DD-F03C262D5DE6}"/>
          </ac:spMkLst>
        </pc:spChg>
        <pc:graphicFrameChg chg="add">
          <ac:chgData name="nkndt ltd" userId="bce8064839ff29a5" providerId="LiveId" clId="{9120BA37-F409-4C08-B80B-ECEA0520253A}" dt="2021-09-01T14:11:32.576" v="877" actId="26606"/>
          <ac:graphicFrameMkLst>
            <pc:docMk/>
            <pc:sldMk cId="2413763197" sldId="311"/>
            <ac:graphicFrameMk id="5" creationId="{3DEB61C0-680A-43A3-BD95-5D7BB2A52054}"/>
          </ac:graphicFrameMkLst>
        </pc:graphicFrameChg>
      </pc:sldChg>
      <pc:sldChg chg="addSp delSp modSp new mod setBg">
        <pc:chgData name="nkndt ltd" userId="bce8064839ff29a5" providerId="LiveId" clId="{9120BA37-F409-4C08-B80B-ECEA0520253A}" dt="2021-09-01T14:19:01.670" v="1058" actId="403"/>
        <pc:sldMkLst>
          <pc:docMk/>
          <pc:sldMk cId="1766394851" sldId="312"/>
        </pc:sldMkLst>
        <pc:spChg chg="mod">
          <ac:chgData name="nkndt ltd" userId="bce8064839ff29a5" providerId="LiveId" clId="{9120BA37-F409-4C08-B80B-ECEA0520253A}" dt="2021-09-01T14:19:01.670" v="1058" actId="403"/>
          <ac:spMkLst>
            <pc:docMk/>
            <pc:sldMk cId="1766394851" sldId="312"/>
            <ac:spMk id="2" creationId="{DB376E60-9059-4CB8-B4B1-037EB7E479EB}"/>
          </ac:spMkLst>
        </pc:spChg>
        <pc:spChg chg="add del mod">
          <ac:chgData name="nkndt ltd" userId="bce8064839ff29a5" providerId="LiveId" clId="{9120BA37-F409-4C08-B80B-ECEA0520253A}" dt="2021-09-01T14:17:50.519" v="1037" actId="26606"/>
          <ac:spMkLst>
            <pc:docMk/>
            <pc:sldMk cId="1766394851" sldId="312"/>
            <ac:spMk id="3" creationId="{8D26A987-3B25-4A1B-8C84-EDE2F8241585}"/>
          </ac:spMkLst>
        </pc:spChg>
        <pc:spChg chg="add del">
          <ac:chgData name="nkndt ltd" userId="bce8064839ff29a5" providerId="LiveId" clId="{9120BA37-F409-4C08-B80B-ECEA0520253A}" dt="2021-09-01T14:17:50.455" v="1036" actId="26606"/>
          <ac:spMkLst>
            <pc:docMk/>
            <pc:sldMk cId="1766394851" sldId="312"/>
            <ac:spMk id="9" creationId="{BACC6370-2D7E-4714-9D71-7542949D7D5D}"/>
          </ac:spMkLst>
        </pc:spChg>
        <pc:spChg chg="add del">
          <ac:chgData name="nkndt ltd" userId="bce8064839ff29a5" providerId="LiveId" clId="{9120BA37-F409-4C08-B80B-ECEA0520253A}" dt="2021-09-01T14:17:50.455" v="1036" actId="26606"/>
          <ac:spMkLst>
            <pc:docMk/>
            <pc:sldMk cId="1766394851" sldId="312"/>
            <ac:spMk id="11" creationId="{F68B3F68-107C-434F-AA38-110D5EA91B85}"/>
          </ac:spMkLst>
        </pc:spChg>
        <pc:spChg chg="add del">
          <ac:chgData name="nkndt ltd" userId="bce8064839ff29a5" providerId="LiveId" clId="{9120BA37-F409-4C08-B80B-ECEA0520253A}" dt="2021-09-01T14:17:50.455" v="1036" actId="26606"/>
          <ac:spMkLst>
            <pc:docMk/>
            <pc:sldMk cId="1766394851" sldId="312"/>
            <ac:spMk id="13" creationId="{AAD0DBB9-1A4B-4391-81D4-CB19F9AB918A}"/>
          </ac:spMkLst>
        </pc:spChg>
        <pc:spChg chg="add del">
          <ac:chgData name="nkndt ltd" userId="bce8064839ff29a5" providerId="LiveId" clId="{9120BA37-F409-4C08-B80B-ECEA0520253A}" dt="2021-09-01T14:17:50.455" v="1036" actId="26606"/>
          <ac:spMkLst>
            <pc:docMk/>
            <pc:sldMk cId="1766394851" sldId="312"/>
            <ac:spMk id="15" creationId="{063BBA22-50EA-4C4D-BE05-F1CE4E63AA56}"/>
          </ac:spMkLst>
        </pc:spChg>
        <pc:spChg chg="add">
          <ac:chgData name="nkndt ltd" userId="bce8064839ff29a5" providerId="LiveId" clId="{9120BA37-F409-4C08-B80B-ECEA0520253A}" dt="2021-09-01T14:17:50.519" v="1037" actId="26606"/>
          <ac:spMkLst>
            <pc:docMk/>
            <pc:sldMk cId="1766394851" sldId="312"/>
            <ac:spMk id="17" creationId="{BACC6370-2D7E-4714-9D71-7542949D7D5D}"/>
          </ac:spMkLst>
        </pc:spChg>
        <pc:spChg chg="add">
          <ac:chgData name="nkndt ltd" userId="bce8064839ff29a5" providerId="LiveId" clId="{9120BA37-F409-4C08-B80B-ECEA0520253A}" dt="2021-09-01T14:17:50.519" v="1037" actId="26606"/>
          <ac:spMkLst>
            <pc:docMk/>
            <pc:sldMk cId="1766394851" sldId="312"/>
            <ac:spMk id="18" creationId="{F68B3F68-107C-434F-AA38-110D5EA91B85}"/>
          </ac:spMkLst>
        </pc:spChg>
        <pc:spChg chg="add">
          <ac:chgData name="nkndt ltd" userId="bce8064839ff29a5" providerId="LiveId" clId="{9120BA37-F409-4C08-B80B-ECEA0520253A}" dt="2021-09-01T14:17:50.519" v="1037" actId="26606"/>
          <ac:spMkLst>
            <pc:docMk/>
            <pc:sldMk cId="1766394851" sldId="312"/>
            <ac:spMk id="19" creationId="{AAD0DBB9-1A4B-4391-81D4-CB19F9AB918A}"/>
          </ac:spMkLst>
        </pc:spChg>
        <pc:spChg chg="add">
          <ac:chgData name="nkndt ltd" userId="bce8064839ff29a5" providerId="LiveId" clId="{9120BA37-F409-4C08-B80B-ECEA0520253A}" dt="2021-09-01T14:17:50.519" v="1037" actId="26606"/>
          <ac:spMkLst>
            <pc:docMk/>
            <pc:sldMk cId="1766394851" sldId="312"/>
            <ac:spMk id="20" creationId="{063BBA22-50EA-4C4D-BE05-F1CE4E63AA56}"/>
          </ac:spMkLst>
        </pc:spChg>
        <pc:graphicFrameChg chg="add del">
          <ac:chgData name="nkndt ltd" userId="bce8064839ff29a5" providerId="LiveId" clId="{9120BA37-F409-4C08-B80B-ECEA0520253A}" dt="2021-09-01T14:17:50.455" v="1036" actId="26606"/>
          <ac:graphicFrameMkLst>
            <pc:docMk/>
            <pc:sldMk cId="1766394851" sldId="312"/>
            <ac:graphicFrameMk id="5" creationId="{4E2E28F2-FE4A-4302-871B-899F0EECC364}"/>
          </ac:graphicFrameMkLst>
        </pc:graphicFrameChg>
        <pc:graphicFrameChg chg="add mod modGraphic">
          <ac:chgData name="nkndt ltd" userId="bce8064839ff29a5" providerId="LiveId" clId="{9120BA37-F409-4C08-B80B-ECEA0520253A}" dt="2021-09-01T14:18:49.011" v="1056" actId="403"/>
          <ac:graphicFrameMkLst>
            <pc:docMk/>
            <pc:sldMk cId="1766394851" sldId="312"/>
            <ac:graphicFrameMk id="21" creationId="{0FEFD62C-75EB-42B2-B4BA-474D5F3A81BA}"/>
          </ac:graphicFrameMkLst>
        </pc:graphicFrameChg>
      </pc:sldChg>
      <pc:sldChg chg="add del">
        <pc:chgData name="nkndt ltd" userId="bce8064839ff29a5" providerId="LiveId" clId="{9120BA37-F409-4C08-B80B-ECEA0520253A}" dt="2021-09-01T14:15:29.733" v="888" actId="47"/>
        <pc:sldMkLst>
          <pc:docMk/>
          <pc:sldMk cId="60350350" sldId="313"/>
        </pc:sldMkLst>
      </pc:sldChg>
      <pc:sldChg chg="addSp modSp new mod ord setBg modNotesTx">
        <pc:chgData name="nkndt ltd" userId="bce8064839ff29a5" providerId="LiveId" clId="{9120BA37-F409-4C08-B80B-ECEA0520253A}" dt="2021-09-01T14:56:19.124" v="3280" actId="20577"/>
        <pc:sldMkLst>
          <pc:docMk/>
          <pc:sldMk cId="3398168739" sldId="313"/>
        </pc:sldMkLst>
        <pc:spChg chg="mod">
          <ac:chgData name="nkndt ltd" userId="bce8064839ff29a5" providerId="LiveId" clId="{9120BA37-F409-4C08-B80B-ECEA0520253A}" dt="2021-09-01T14:44:33.113" v="2732" actId="20577"/>
          <ac:spMkLst>
            <pc:docMk/>
            <pc:sldMk cId="3398168739" sldId="313"/>
            <ac:spMk id="2" creationId="{C297F8AC-DDAA-4B8F-8976-6B99DD3F98B7}"/>
          </ac:spMkLst>
        </pc:spChg>
        <pc:spChg chg="mod">
          <ac:chgData name="nkndt ltd" userId="bce8064839ff29a5" providerId="LiveId" clId="{9120BA37-F409-4C08-B80B-ECEA0520253A}" dt="2021-09-01T14:56:19.124" v="3280" actId="20577"/>
          <ac:spMkLst>
            <pc:docMk/>
            <pc:sldMk cId="3398168739" sldId="313"/>
            <ac:spMk id="3" creationId="{A096A0F8-0530-430C-B64A-9015ADE22FDB}"/>
          </ac:spMkLst>
        </pc:spChg>
        <pc:spChg chg="add">
          <ac:chgData name="nkndt ltd" userId="bce8064839ff29a5" providerId="LiveId" clId="{9120BA37-F409-4C08-B80B-ECEA0520253A}" dt="2021-09-01T14:21:18.154" v="1064" actId="26606"/>
          <ac:spMkLst>
            <pc:docMk/>
            <pc:sldMk cId="3398168739" sldId="313"/>
            <ac:spMk id="8" creationId="{09588DA8-065E-4F6F-8EFD-43104AB2E0CF}"/>
          </ac:spMkLst>
        </pc:spChg>
        <pc:spChg chg="add">
          <ac:chgData name="nkndt ltd" userId="bce8064839ff29a5" providerId="LiveId" clId="{9120BA37-F409-4C08-B80B-ECEA0520253A}" dt="2021-09-01T14:21:18.154" v="1064" actId="26606"/>
          <ac:spMkLst>
            <pc:docMk/>
            <pc:sldMk cId="3398168739" sldId="313"/>
            <ac:spMk id="10" creationId="{C4285719-470E-454C-AF62-8323075F1F5B}"/>
          </ac:spMkLst>
        </pc:spChg>
        <pc:spChg chg="add">
          <ac:chgData name="nkndt ltd" userId="bce8064839ff29a5" providerId="LiveId" clId="{9120BA37-F409-4C08-B80B-ECEA0520253A}" dt="2021-09-01T14:21:18.154" v="1064" actId="26606"/>
          <ac:spMkLst>
            <pc:docMk/>
            <pc:sldMk cId="3398168739" sldId="313"/>
            <ac:spMk id="12" creationId="{CD9FE4EF-C4D8-49A0-B2FF-81D8DB7D8A24}"/>
          </ac:spMkLst>
        </pc:spChg>
        <pc:spChg chg="add">
          <ac:chgData name="nkndt ltd" userId="bce8064839ff29a5" providerId="LiveId" clId="{9120BA37-F409-4C08-B80B-ECEA0520253A}" dt="2021-09-01T14:21:18.154" v="1064" actId="26606"/>
          <ac:spMkLst>
            <pc:docMk/>
            <pc:sldMk cId="3398168739" sldId="313"/>
            <ac:spMk id="14" creationId="{4300840D-0A0B-4512-BACA-B439D5B9C57C}"/>
          </ac:spMkLst>
        </pc:spChg>
        <pc:spChg chg="add">
          <ac:chgData name="nkndt ltd" userId="bce8064839ff29a5" providerId="LiveId" clId="{9120BA37-F409-4C08-B80B-ECEA0520253A}" dt="2021-09-01T14:21:18.154" v="1064" actId="26606"/>
          <ac:spMkLst>
            <pc:docMk/>
            <pc:sldMk cId="3398168739" sldId="313"/>
            <ac:spMk id="16" creationId="{D2B78728-A580-49A7-84F9-6EF6F583ADE0}"/>
          </ac:spMkLst>
        </pc:spChg>
        <pc:spChg chg="add">
          <ac:chgData name="nkndt ltd" userId="bce8064839ff29a5" providerId="LiveId" clId="{9120BA37-F409-4C08-B80B-ECEA0520253A}" dt="2021-09-01T14:21:18.154" v="1064" actId="26606"/>
          <ac:spMkLst>
            <pc:docMk/>
            <pc:sldMk cId="3398168739" sldId="313"/>
            <ac:spMk id="18" creationId="{38FAA1A1-D861-433F-88FA-1E9D6FD31D11}"/>
          </ac:spMkLst>
        </pc:spChg>
        <pc:spChg chg="add">
          <ac:chgData name="nkndt ltd" userId="bce8064839ff29a5" providerId="LiveId" clId="{9120BA37-F409-4C08-B80B-ECEA0520253A}" dt="2021-09-01T14:21:18.154" v="1064" actId="26606"/>
          <ac:spMkLst>
            <pc:docMk/>
            <pc:sldMk cId="3398168739" sldId="313"/>
            <ac:spMk id="20" creationId="{8D71EDA1-87BF-4D5D-AB79-F346FD19278A}"/>
          </ac:spMkLst>
        </pc:spChg>
      </pc:sldChg>
      <pc:sldChg chg="addSp modSp new mod setBg">
        <pc:chgData name="nkndt ltd" userId="bce8064839ff29a5" providerId="LiveId" clId="{9120BA37-F409-4C08-B80B-ECEA0520253A}" dt="2021-09-01T14:54:17.418" v="3146" actId="20577"/>
        <pc:sldMkLst>
          <pc:docMk/>
          <pc:sldMk cId="1544749937" sldId="314"/>
        </pc:sldMkLst>
        <pc:spChg chg="mod">
          <ac:chgData name="nkndt ltd" userId="bce8064839ff29a5" providerId="LiveId" clId="{9120BA37-F409-4C08-B80B-ECEA0520253A}" dt="2021-09-01T14:43:33.351" v="2665" actId="20577"/>
          <ac:spMkLst>
            <pc:docMk/>
            <pc:sldMk cId="1544749937" sldId="314"/>
            <ac:spMk id="2" creationId="{FF074A88-3019-4133-B35E-0AC20C8D95AA}"/>
          </ac:spMkLst>
        </pc:spChg>
        <pc:spChg chg="mod">
          <ac:chgData name="nkndt ltd" userId="bce8064839ff29a5" providerId="LiveId" clId="{9120BA37-F409-4C08-B80B-ECEA0520253A}" dt="2021-09-01T14:54:17.418" v="3146" actId="20577"/>
          <ac:spMkLst>
            <pc:docMk/>
            <pc:sldMk cId="1544749937" sldId="314"/>
            <ac:spMk id="3" creationId="{3B989D93-45F6-41D8-9925-04E59EB4F735}"/>
          </ac:spMkLst>
        </pc:spChg>
        <pc:spChg chg="add">
          <ac:chgData name="nkndt ltd" userId="bce8064839ff29a5" providerId="LiveId" clId="{9120BA37-F409-4C08-B80B-ECEA0520253A}" dt="2021-09-01T14:24:33.756" v="1234" actId="26606"/>
          <ac:spMkLst>
            <pc:docMk/>
            <pc:sldMk cId="1544749937" sldId="314"/>
            <ac:spMk id="8" creationId="{1B15ED52-F352-441B-82BF-E0EA34836D08}"/>
          </ac:spMkLst>
        </pc:spChg>
        <pc:spChg chg="add">
          <ac:chgData name="nkndt ltd" userId="bce8064839ff29a5" providerId="LiveId" clId="{9120BA37-F409-4C08-B80B-ECEA0520253A}" dt="2021-09-01T14:24:33.756" v="1234" actId="26606"/>
          <ac:spMkLst>
            <pc:docMk/>
            <pc:sldMk cId="1544749937" sldId="314"/>
            <ac:spMk id="10" creationId="{3B2E3793-BFE6-45A2-9B7B-E18844431C99}"/>
          </ac:spMkLst>
        </pc:spChg>
        <pc:spChg chg="add">
          <ac:chgData name="nkndt ltd" userId="bce8064839ff29a5" providerId="LiveId" clId="{9120BA37-F409-4C08-B80B-ECEA0520253A}" dt="2021-09-01T14:24:33.756" v="1234" actId="26606"/>
          <ac:spMkLst>
            <pc:docMk/>
            <pc:sldMk cId="1544749937" sldId="314"/>
            <ac:spMk id="12" creationId="{BC4C4868-CB8F-4AF9-9CDB-8108F2C19B67}"/>
          </ac:spMkLst>
        </pc:spChg>
        <pc:spChg chg="add">
          <ac:chgData name="nkndt ltd" userId="bce8064839ff29a5" providerId="LiveId" clId="{9120BA37-F409-4C08-B80B-ECEA0520253A}" dt="2021-09-01T14:24:33.756" v="1234" actId="26606"/>
          <ac:spMkLst>
            <pc:docMk/>
            <pc:sldMk cId="1544749937" sldId="314"/>
            <ac:spMk id="14" creationId="{375E0459-6403-40CD-989D-56A4407CA12E}"/>
          </ac:spMkLst>
        </pc:spChg>
        <pc:spChg chg="add">
          <ac:chgData name="nkndt ltd" userId="bce8064839ff29a5" providerId="LiveId" clId="{9120BA37-F409-4C08-B80B-ECEA0520253A}" dt="2021-09-01T14:24:33.756" v="1234" actId="26606"/>
          <ac:spMkLst>
            <pc:docMk/>
            <pc:sldMk cId="1544749937" sldId="314"/>
            <ac:spMk id="16" creationId="{53E5B1A8-3AC9-4BD1-9BBC-78CA94F2D1BA}"/>
          </ac:spMkLst>
        </pc:spChg>
        <pc:spChg chg="add">
          <ac:chgData name="nkndt ltd" userId="bce8064839ff29a5" providerId="LiveId" clId="{9120BA37-F409-4C08-B80B-ECEA0520253A}" dt="2021-09-01T14:24:33.756" v="1234" actId="26606"/>
          <ac:spMkLst>
            <pc:docMk/>
            <pc:sldMk cId="1544749937" sldId="314"/>
            <ac:spMk id="18" creationId="{B3FA1AAC-C1ED-4F77-BFA4-BE80FC0AC795}"/>
          </ac:spMkLst>
        </pc:spChg>
      </pc:sldChg>
      <pc:sldChg chg="addSp modSp new mod ord setBg">
        <pc:chgData name="nkndt ltd" userId="bce8064839ff29a5" providerId="LiveId" clId="{9120BA37-F409-4C08-B80B-ECEA0520253A}" dt="2021-09-01T14:56:38.675" v="3298" actId="20577"/>
        <pc:sldMkLst>
          <pc:docMk/>
          <pc:sldMk cId="1915075497" sldId="315"/>
        </pc:sldMkLst>
        <pc:spChg chg="mod">
          <ac:chgData name="nkndt ltd" userId="bce8064839ff29a5" providerId="LiveId" clId="{9120BA37-F409-4C08-B80B-ECEA0520253A}" dt="2021-09-01T14:41:44.708" v="2523" actId="404"/>
          <ac:spMkLst>
            <pc:docMk/>
            <pc:sldMk cId="1915075497" sldId="315"/>
            <ac:spMk id="2" creationId="{AA7F7B9E-A699-4020-9490-4D17F8AFABBC}"/>
          </ac:spMkLst>
        </pc:spChg>
        <pc:spChg chg="mod">
          <ac:chgData name="nkndt ltd" userId="bce8064839ff29a5" providerId="LiveId" clId="{9120BA37-F409-4C08-B80B-ECEA0520253A}" dt="2021-09-01T14:56:38.675" v="3298" actId="20577"/>
          <ac:spMkLst>
            <pc:docMk/>
            <pc:sldMk cId="1915075497" sldId="315"/>
            <ac:spMk id="3" creationId="{B9922571-7C2D-40CD-B1AC-30939D38D812}"/>
          </ac:spMkLst>
        </pc:spChg>
        <pc:spChg chg="add">
          <ac:chgData name="nkndt ltd" userId="bce8064839ff29a5" providerId="LiveId" clId="{9120BA37-F409-4C08-B80B-ECEA0520253A}" dt="2021-09-01T14:25:33.638" v="1268" actId="26606"/>
          <ac:spMkLst>
            <pc:docMk/>
            <pc:sldMk cId="1915075497" sldId="315"/>
            <ac:spMk id="8" creationId="{1B15ED52-F352-441B-82BF-E0EA34836D08}"/>
          </ac:spMkLst>
        </pc:spChg>
        <pc:spChg chg="add">
          <ac:chgData name="nkndt ltd" userId="bce8064839ff29a5" providerId="LiveId" clId="{9120BA37-F409-4C08-B80B-ECEA0520253A}" dt="2021-09-01T14:25:33.638" v="1268" actId="26606"/>
          <ac:spMkLst>
            <pc:docMk/>
            <pc:sldMk cId="1915075497" sldId="315"/>
            <ac:spMk id="10" creationId="{3B2E3793-BFE6-45A2-9B7B-E18844431C99}"/>
          </ac:spMkLst>
        </pc:spChg>
        <pc:spChg chg="add">
          <ac:chgData name="nkndt ltd" userId="bce8064839ff29a5" providerId="LiveId" clId="{9120BA37-F409-4C08-B80B-ECEA0520253A}" dt="2021-09-01T14:25:33.638" v="1268" actId="26606"/>
          <ac:spMkLst>
            <pc:docMk/>
            <pc:sldMk cId="1915075497" sldId="315"/>
            <ac:spMk id="12" creationId="{BC4C4868-CB8F-4AF9-9CDB-8108F2C19B67}"/>
          </ac:spMkLst>
        </pc:spChg>
        <pc:spChg chg="add">
          <ac:chgData name="nkndt ltd" userId="bce8064839ff29a5" providerId="LiveId" clId="{9120BA37-F409-4C08-B80B-ECEA0520253A}" dt="2021-09-01T14:25:33.638" v="1268" actId="26606"/>
          <ac:spMkLst>
            <pc:docMk/>
            <pc:sldMk cId="1915075497" sldId="315"/>
            <ac:spMk id="14" creationId="{375E0459-6403-40CD-989D-56A4407CA12E}"/>
          </ac:spMkLst>
        </pc:spChg>
        <pc:spChg chg="add">
          <ac:chgData name="nkndt ltd" userId="bce8064839ff29a5" providerId="LiveId" clId="{9120BA37-F409-4C08-B80B-ECEA0520253A}" dt="2021-09-01T14:25:33.638" v="1268" actId="26606"/>
          <ac:spMkLst>
            <pc:docMk/>
            <pc:sldMk cId="1915075497" sldId="315"/>
            <ac:spMk id="16" creationId="{53E5B1A8-3AC9-4BD1-9BBC-78CA94F2D1BA}"/>
          </ac:spMkLst>
        </pc:spChg>
      </pc:sldChg>
      <pc:sldChg chg="modSp add mod">
        <pc:chgData name="nkndt ltd" userId="bce8064839ff29a5" providerId="LiveId" clId="{9120BA37-F409-4C08-B80B-ECEA0520253A}" dt="2021-09-01T14:41:24.365" v="2514" actId="20577"/>
        <pc:sldMkLst>
          <pc:docMk/>
          <pc:sldMk cId="1888589177" sldId="316"/>
        </pc:sldMkLst>
        <pc:spChg chg="mod">
          <ac:chgData name="nkndt ltd" userId="bce8064839ff29a5" providerId="LiveId" clId="{9120BA37-F409-4C08-B80B-ECEA0520253A}" dt="2021-09-01T14:41:24.365" v="2514" actId="20577"/>
          <ac:spMkLst>
            <pc:docMk/>
            <pc:sldMk cId="1888589177" sldId="316"/>
            <ac:spMk id="2" creationId="{C297F8AC-DDAA-4B8F-8976-6B99DD3F98B7}"/>
          </ac:spMkLst>
        </pc:spChg>
      </pc:sldChg>
      <pc:sldChg chg="addSp delSp modSp new mod setBg modNotes">
        <pc:chgData name="nkndt ltd" userId="bce8064839ff29a5" providerId="LiveId" clId="{9120BA37-F409-4C08-B80B-ECEA0520253A}" dt="2021-09-06T08:18:55.973" v="5796"/>
        <pc:sldMkLst>
          <pc:docMk/>
          <pc:sldMk cId="2263375904" sldId="317"/>
        </pc:sldMkLst>
        <pc:spChg chg="mod">
          <ac:chgData name="nkndt ltd" userId="bce8064839ff29a5" providerId="LiveId" clId="{9120BA37-F409-4C08-B80B-ECEA0520253A}" dt="2021-09-01T14:52:53.094" v="3125" actId="26606"/>
          <ac:spMkLst>
            <pc:docMk/>
            <pc:sldMk cId="2263375904" sldId="317"/>
            <ac:spMk id="2" creationId="{C1567110-AEF3-4FB1-9291-FC0C6C415BFC}"/>
          </ac:spMkLst>
        </pc:spChg>
        <pc:spChg chg="add del mod">
          <ac:chgData name="nkndt ltd" userId="bce8064839ff29a5" providerId="LiveId" clId="{9120BA37-F409-4C08-B80B-ECEA0520253A}" dt="2021-09-01T14:50:32.021" v="3064" actId="26606"/>
          <ac:spMkLst>
            <pc:docMk/>
            <pc:sldMk cId="2263375904" sldId="317"/>
            <ac:spMk id="3" creationId="{81DD5A8F-6BFD-46F8-8B5B-41CF9EB58C82}"/>
          </ac:spMkLst>
        </pc:spChg>
        <pc:spChg chg="add del">
          <ac:chgData name="nkndt ltd" userId="bce8064839ff29a5" providerId="LiveId" clId="{9120BA37-F409-4C08-B80B-ECEA0520253A}" dt="2021-09-01T14:49:53.555" v="3059" actId="26606"/>
          <ac:spMkLst>
            <pc:docMk/>
            <pc:sldMk cId="2263375904" sldId="317"/>
            <ac:spMk id="9" creationId="{BACC6370-2D7E-4714-9D71-7542949D7D5D}"/>
          </ac:spMkLst>
        </pc:spChg>
        <pc:spChg chg="add del">
          <ac:chgData name="nkndt ltd" userId="bce8064839ff29a5" providerId="LiveId" clId="{9120BA37-F409-4C08-B80B-ECEA0520253A}" dt="2021-09-01T14:49:53.555" v="3059" actId="26606"/>
          <ac:spMkLst>
            <pc:docMk/>
            <pc:sldMk cId="2263375904" sldId="317"/>
            <ac:spMk id="11" creationId="{F68B3F68-107C-434F-AA38-110D5EA91B85}"/>
          </ac:spMkLst>
        </pc:spChg>
        <pc:spChg chg="add del">
          <ac:chgData name="nkndt ltd" userId="bce8064839ff29a5" providerId="LiveId" clId="{9120BA37-F409-4C08-B80B-ECEA0520253A}" dt="2021-09-01T14:49:53.555" v="3059" actId="26606"/>
          <ac:spMkLst>
            <pc:docMk/>
            <pc:sldMk cId="2263375904" sldId="317"/>
            <ac:spMk id="13" creationId="{AAD0DBB9-1A4B-4391-81D4-CB19F9AB918A}"/>
          </ac:spMkLst>
        </pc:spChg>
        <pc:spChg chg="add del">
          <ac:chgData name="nkndt ltd" userId="bce8064839ff29a5" providerId="LiveId" clId="{9120BA37-F409-4C08-B80B-ECEA0520253A}" dt="2021-09-01T14:49:53.555" v="3059" actId="26606"/>
          <ac:spMkLst>
            <pc:docMk/>
            <pc:sldMk cId="2263375904" sldId="317"/>
            <ac:spMk id="15" creationId="{063BBA22-50EA-4C4D-BE05-F1CE4E63AA56}"/>
          </ac:spMkLst>
        </pc:spChg>
        <pc:spChg chg="add del">
          <ac:chgData name="nkndt ltd" userId="bce8064839ff29a5" providerId="LiveId" clId="{9120BA37-F409-4C08-B80B-ECEA0520253A}" dt="2021-09-01T14:50:02.252" v="3061" actId="26606"/>
          <ac:spMkLst>
            <pc:docMk/>
            <pc:sldMk cId="2263375904" sldId="317"/>
            <ac:spMk id="17" creationId="{7517A47C-B2E5-4B79-8061-D74B1311AF6E}"/>
          </ac:spMkLst>
        </pc:spChg>
        <pc:spChg chg="add del">
          <ac:chgData name="nkndt ltd" userId="bce8064839ff29a5" providerId="LiveId" clId="{9120BA37-F409-4C08-B80B-ECEA0520253A}" dt="2021-09-01T14:50:02.252" v="3061" actId="26606"/>
          <ac:spMkLst>
            <pc:docMk/>
            <pc:sldMk cId="2263375904" sldId="317"/>
            <ac:spMk id="18" creationId="{C505E780-2083-4CB5-A42A-5E0E2908ECC3}"/>
          </ac:spMkLst>
        </pc:spChg>
        <pc:spChg chg="add del">
          <ac:chgData name="nkndt ltd" userId="bce8064839ff29a5" providerId="LiveId" clId="{9120BA37-F409-4C08-B80B-ECEA0520253A}" dt="2021-09-01T14:50:02.252" v="3061" actId="26606"/>
          <ac:spMkLst>
            <pc:docMk/>
            <pc:sldMk cId="2263375904" sldId="317"/>
            <ac:spMk id="19" creationId="{D2C0AE1C-0118-41AE-8A10-7CDCBF10E96F}"/>
          </ac:spMkLst>
        </pc:spChg>
        <pc:spChg chg="add del">
          <ac:chgData name="nkndt ltd" userId="bce8064839ff29a5" providerId="LiveId" clId="{9120BA37-F409-4C08-B80B-ECEA0520253A}" dt="2021-09-01T14:50:02.252" v="3061" actId="26606"/>
          <ac:spMkLst>
            <pc:docMk/>
            <pc:sldMk cId="2263375904" sldId="317"/>
            <ac:spMk id="20" creationId="{463EEC44-1BA3-44ED-81FC-A644B04B2A44}"/>
          </ac:spMkLst>
        </pc:spChg>
        <pc:spChg chg="add del">
          <ac:chgData name="nkndt ltd" userId="bce8064839ff29a5" providerId="LiveId" clId="{9120BA37-F409-4C08-B80B-ECEA0520253A}" dt="2021-09-01T14:50:31.974" v="3063" actId="26606"/>
          <ac:spMkLst>
            <pc:docMk/>
            <pc:sldMk cId="2263375904" sldId="317"/>
            <ac:spMk id="23" creationId="{BACC6370-2D7E-4714-9D71-7542949D7D5D}"/>
          </ac:spMkLst>
        </pc:spChg>
        <pc:spChg chg="add del">
          <ac:chgData name="nkndt ltd" userId="bce8064839ff29a5" providerId="LiveId" clId="{9120BA37-F409-4C08-B80B-ECEA0520253A}" dt="2021-09-01T14:50:31.974" v="3063" actId="26606"/>
          <ac:spMkLst>
            <pc:docMk/>
            <pc:sldMk cId="2263375904" sldId="317"/>
            <ac:spMk id="24" creationId="{F68B3F68-107C-434F-AA38-110D5EA91B85}"/>
          </ac:spMkLst>
        </pc:spChg>
        <pc:spChg chg="add del">
          <ac:chgData name="nkndt ltd" userId="bce8064839ff29a5" providerId="LiveId" clId="{9120BA37-F409-4C08-B80B-ECEA0520253A}" dt="2021-09-01T14:50:31.974" v="3063" actId="26606"/>
          <ac:spMkLst>
            <pc:docMk/>
            <pc:sldMk cId="2263375904" sldId="317"/>
            <ac:spMk id="25" creationId="{AAD0DBB9-1A4B-4391-81D4-CB19F9AB918A}"/>
          </ac:spMkLst>
        </pc:spChg>
        <pc:spChg chg="add del">
          <ac:chgData name="nkndt ltd" userId="bce8064839ff29a5" providerId="LiveId" clId="{9120BA37-F409-4C08-B80B-ECEA0520253A}" dt="2021-09-01T14:50:31.974" v="3063" actId="26606"/>
          <ac:spMkLst>
            <pc:docMk/>
            <pc:sldMk cId="2263375904" sldId="317"/>
            <ac:spMk id="26" creationId="{063BBA22-50EA-4C4D-BE05-F1CE4E63AA56}"/>
          </ac:spMkLst>
        </pc:spChg>
        <pc:spChg chg="add del">
          <ac:chgData name="nkndt ltd" userId="bce8064839ff29a5" providerId="LiveId" clId="{9120BA37-F409-4C08-B80B-ECEA0520253A}" dt="2021-09-01T14:52:53.094" v="3125" actId="26606"/>
          <ac:spMkLst>
            <pc:docMk/>
            <pc:sldMk cId="2263375904" sldId="317"/>
            <ac:spMk id="29" creationId="{955A2079-FA98-4876-80F0-72364A7D2EA4}"/>
          </ac:spMkLst>
        </pc:spChg>
        <pc:spChg chg="add">
          <ac:chgData name="nkndt ltd" userId="bce8064839ff29a5" providerId="LiveId" clId="{9120BA37-F409-4C08-B80B-ECEA0520253A}" dt="2021-09-01T14:52:53.094" v="3125" actId="26606"/>
          <ac:spMkLst>
            <pc:docMk/>
            <pc:sldMk cId="2263375904" sldId="317"/>
            <ac:spMk id="35" creationId="{BACC6370-2D7E-4714-9D71-7542949D7D5D}"/>
          </ac:spMkLst>
        </pc:spChg>
        <pc:spChg chg="add">
          <ac:chgData name="nkndt ltd" userId="bce8064839ff29a5" providerId="LiveId" clId="{9120BA37-F409-4C08-B80B-ECEA0520253A}" dt="2021-09-01T14:52:53.094" v="3125" actId="26606"/>
          <ac:spMkLst>
            <pc:docMk/>
            <pc:sldMk cId="2263375904" sldId="317"/>
            <ac:spMk id="37" creationId="{F68B3F68-107C-434F-AA38-110D5EA91B85}"/>
          </ac:spMkLst>
        </pc:spChg>
        <pc:spChg chg="add">
          <ac:chgData name="nkndt ltd" userId="bce8064839ff29a5" providerId="LiveId" clId="{9120BA37-F409-4C08-B80B-ECEA0520253A}" dt="2021-09-01T14:52:53.094" v="3125" actId="26606"/>
          <ac:spMkLst>
            <pc:docMk/>
            <pc:sldMk cId="2263375904" sldId="317"/>
            <ac:spMk id="39" creationId="{AAD0DBB9-1A4B-4391-81D4-CB19F9AB918A}"/>
          </ac:spMkLst>
        </pc:spChg>
        <pc:spChg chg="add">
          <ac:chgData name="nkndt ltd" userId="bce8064839ff29a5" providerId="LiveId" clId="{9120BA37-F409-4C08-B80B-ECEA0520253A}" dt="2021-09-01T14:52:53.094" v="3125" actId="26606"/>
          <ac:spMkLst>
            <pc:docMk/>
            <pc:sldMk cId="2263375904" sldId="317"/>
            <ac:spMk id="41" creationId="{063BBA22-50EA-4C4D-BE05-F1CE4E63AA56}"/>
          </ac:spMkLst>
        </pc:spChg>
        <pc:graphicFrameChg chg="add del">
          <ac:chgData name="nkndt ltd" userId="bce8064839ff29a5" providerId="LiveId" clId="{9120BA37-F409-4C08-B80B-ECEA0520253A}" dt="2021-09-01T14:49:53.555" v="3059" actId="26606"/>
          <ac:graphicFrameMkLst>
            <pc:docMk/>
            <pc:sldMk cId="2263375904" sldId="317"/>
            <ac:graphicFrameMk id="5" creationId="{58941616-72D1-4242-8F1F-D11813BD432E}"/>
          </ac:graphicFrameMkLst>
        </pc:graphicFrameChg>
        <pc:graphicFrameChg chg="add del">
          <ac:chgData name="nkndt ltd" userId="bce8064839ff29a5" providerId="LiveId" clId="{9120BA37-F409-4C08-B80B-ECEA0520253A}" dt="2021-09-01T14:50:02.252" v="3061" actId="26606"/>
          <ac:graphicFrameMkLst>
            <pc:docMk/>
            <pc:sldMk cId="2263375904" sldId="317"/>
            <ac:graphicFrameMk id="21" creationId="{5A87F849-D6F7-4AD1-87C5-44715C39F6F6}"/>
          </ac:graphicFrameMkLst>
        </pc:graphicFrameChg>
        <pc:graphicFrameChg chg="add del">
          <ac:chgData name="nkndt ltd" userId="bce8064839ff29a5" providerId="LiveId" clId="{9120BA37-F409-4C08-B80B-ECEA0520253A}" dt="2021-09-01T14:50:31.974" v="3063" actId="26606"/>
          <ac:graphicFrameMkLst>
            <pc:docMk/>
            <pc:sldMk cId="2263375904" sldId="317"/>
            <ac:graphicFrameMk id="27" creationId="{F1BA82F2-0675-4955-AEFE-7802859D2AA1}"/>
          </ac:graphicFrameMkLst>
        </pc:graphicFrameChg>
        <pc:graphicFrameChg chg="add mod modGraphic">
          <ac:chgData name="nkndt ltd" userId="bce8064839ff29a5" providerId="LiveId" clId="{9120BA37-F409-4C08-B80B-ECEA0520253A}" dt="2021-09-01T14:52:53.094" v="3125" actId="26606"/>
          <ac:graphicFrameMkLst>
            <pc:docMk/>
            <pc:sldMk cId="2263375904" sldId="317"/>
            <ac:graphicFrameMk id="30" creationId="{E8E7F629-5434-4EB5-B9B7-11FAF2DA766D}"/>
          </ac:graphicFrameMkLst>
        </pc:graphicFrameChg>
      </pc:sldChg>
      <pc:sldChg chg="addSp modSp new mod setBg">
        <pc:chgData name="nkndt ltd" userId="bce8064839ff29a5" providerId="LiveId" clId="{9120BA37-F409-4C08-B80B-ECEA0520253A}" dt="2021-09-01T14:52:32.404" v="3124" actId="20577"/>
        <pc:sldMkLst>
          <pc:docMk/>
          <pc:sldMk cId="3303751560" sldId="318"/>
        </pc:sldMkLst>
        <pc:spChg chg="mod">
          <ac:chgData name="nkndt ltd" userId="bce8064839ff29a5" providerId="LiveId" clId="{9120BA37-F409-4C08-B80B-ECEA0520253A}" dt="2021-09-01T14:51:59.122" v="3093" actId="26606"/>
          <ac:spMkLst>
            <pc:docMk/>
            <pc:sldMk cId="3303751560" sldId="318"/>
            <ac:spMk id="2" creationId="{1C4C374C-A918-4DDA-BCB4-C49EACEE88DC}"/>
          </ac:spMkLst>
        </pc:spChg>
        <pc:spChg chg="mod">
          <ac:chgData name="nkndt ltd" userId="bce8064839ff29a5" providerId="LiveId" clId="{9120BA37-F409-4C08-B80B-ECEA0520253A}" dt="2021-09-01T14:52:32.404" v="3124" actId="20577"/>
          <ac:spMkLst>
            <pc:docMk/>
            <pc:sldMk cId="3303751560" sldId="318"/>
            <ac:spMk id="3" creationId="{B5A4A43C-53C2-404C-9CF9-3BC2BA878F09}"/>
          </ac:spMkLst>
        </pc:spChg>
        <pc:spChg chg="add">
          <ac:chgData name="nkndt ltd" userId="bce8064839ff29a5" providerId="LiveId" clId="{9120BA37-F409-4C08-B80B-ECEA0520253A}" dt="2021-09-01T14:51:59.122" v="3093" actId="26606"/>
          <ac:spMkLst>
            <pc:docMk/>
            <pc:sldMk cId="3303751560" sldId="318"/>
            <ac:spMk id="8" creationId="{1B15ED52-F352-441B-82BF-E0EA34836D08}"/>
          </ac:spMkLst>
        </pc:spChg>
        <pc:spChg chg="add">
          <ac:chgData name="nkndt ltd" userId="bce8064839ff29a5" providerId="LiveId" clId="{9120BA37-F409-4C08-B80B-ECEA0520253A}" dt="2021-09-01T14:51:59.122" v="3093" actId="26606"/>
          <ac:spMkLst>
            <pc:docMk/>
            <pc:sldMk cId="3303751560" sldId="318"/>
            <ac:spMk id="10" creationId="{3B2E3793-BFE6-45A2-9B7B-E18844431C99}"/>
          </ac:spMkLst>
        </pc:spChg>
        <pc:spChg chg="add">
          <ac:chgData name="nkndt ltd" userId="bce8064839ff29a5" providerId="LiveId" clId="{9120BA37-F409-4C08-B80B-ECEA0520253A}" dt="2021-09-01T14:51:59.122" v="3093" actId="26606"/>
          <ac:spMkLst>
            <pc:docMk/>
            <pc:sldMk cId="3303751560" sldId="318"/>
            <ac:spMk id="12" creationId="{BC4C4868-CB8F-4AF9-9CDB-8108F2C19B67}"/>
          </ac:spMkLst>
        </pc:spChg>
        <pc:spChg chg="add">
          <ac:chgData name="nkndt ltd" userId="bce8064839ff29a5" providerId="LiveId" clId="{9120BA37-F409-4C08-B80B-ECEA0520253A}" dt="2021-09-01T14:51:59.122" v="3093" actId="26606"/>
          <ac:spMkLst>
            <pc:docMk/>
            <pc:sldMk cId="3303751560" sldId="318"/>
            <ac:spMk id="14" creationId="{375E0459-6403-40CD-989D-56A4407CA12E}"/>
          </ac:spMkLst>
        </pc:spChg>
        <pc:spChg chg="add">
          <ac:chgData name="nkndt ltd" userId="bce8064839ff29a5" providerId="LiveId" clId="{9120BA37-F409-4C08-B80B-ECEA0520253A}" dt="2021-09-01T14:51:59.122" v="3093" actId="26606"/>
          <ac:spMkLst>
            <pc:docMk/>
            <pc:sldMk cId="3303751560" sldId="318"/>
            <ac:spMk id="16" creationId="{53E5B1A8-3AC9-4BD1-9BBC-78CA94F2D1BA}"/>
          </ac:spMkLst>
        </pc:spChg>
      </pc:sldChg>
      <pc:sldChg chg="addSp modSp new mod ord setBg">
        <pc:chgData name="nkndt ltd" userId="bce8064839ff29a5" providerId="LiveId" clId="{9120BA37-F409-4C08-B80B-ECEA0520253A}" dt="2021-09-01T16:50:58.693" v="4421"/>
        <pc:sldMkLst>
          <pc:docMk/>
          <pc:sldMk cId="596058035" sldId="319"/>
        </pc:sldMkLst>
        <pc:spChg chg="mod">
          <ac:chgData name="nkndt ltd" userId="bce8064839ff29a5" providerId="LiveId" clId="{9120BA37-F409-4C08-B80B-ECEA0520253A}" dt="2021-09-01T16:44:05.367" v="4402" actId="26606"/>
          <ac:spMkLst>
            <pc:docMk/>
            <pc:sldMk cId="596058035" sldId="319"/>
            <ac:spMk id="2" creationId="{90487B7E-E1C8-4D94-A1B3-14D112618AFA}"/>
          </ac:spMkLst>
        </pc:spChg>
        <pc:spChg chg="mod">
          <ac:chgData name="nkndt ltd" userId="bce8064839ff29a5" providerId="LiveId" clId="{9120BA37-F409-4C08-B80B-ECEA0520253A}" dt="2021-09-01T16:45:14.110" v="4415" actId="403"/>
          <ac:spMkLst>
            <pc:docMk/>
            <pc:sldMk cId="596058035" sldId="319"/>
            <ac:spMk id="3" creationId="{42646712-5BB4-4B8B-BE64-922EB74B8CE8}"/>
          </ac:spMkLst>
        </pc:spChg>
        <pc:spChg chg="add">
          <ac:chgData name="nkndt ltd" userId="bce8064839ff29a5" providerId="LiveId" clId="{9120BA37-F409-4C08-B80B-ECEA0520253A}" dt="2021-09-01T16:44:05.367" v="4402" actId="26606"/>
          <ac:spMkLst>
            <pc:docMk/>
            <pc:sldMk cId="596058035" sldId="319"/>
            <ac:spMk id="8" creationId="{09588DA8-065E-4F6F-8EFD-43104AB2E0CF}"/>
          </ac:spMkLst>
        </pc:spChg>
        <pc:spChg chg="add">
          <ac:chgData name="nkndt ltd" userId="bce8064839ff29a5" providerId="LiveId" clId="{9120BA37-F409-4C08-B80B-ECEA0520253A}" dt="2021-09-01T16:44:05.367" v="4402" actId="26606"/>
          <ac:spMkLst>
            <pc:docMk/>
            <pc:sldMk cId="596058035" sldId="319"/>
            <ac:spMk id="10" creationId="{C4285719-470E-454C-AF62-8323075F1F5B}"/>
          </ac:spMkLst>
        </pc:spChg>
        <pc:spChg chg="add">
          <ac:chgData name="nkndt ltd" userId="bce8064839ff29a5" providerId="LiveId" clId="{9120BA37-F409-4C08-B80B-ECEA0520253A}" dt="2021-09-01T16:44:05.367" v="4402" actId="26606"/>
          <ac:spMkLst>
            <pc:docMk/>
            <pc:sldMk cId="596058035" sldId="319"/>
            <ac:spMk id="12" creationId="{CD9FE4EF-C4D8-49A0-B2FF-81D8DB7D8A24}"/>
          </ac:spMkLst>
        </pc:spChg>
        <pc:spChg chg="add">
          <ac:chgData name="nkndt ltd" userId="bce8064839ff29a5" providerId="LiveId" clId="{9120BA37-F409-4C08-B80B-ECEA0520253A}" dt="2021-09-01T16:44:05.367" v="4402" actId="26606"/>
          <ac:spMkLst>
            <pc:docMk/>
            <pc:sldMk cId="596058035" sldId="319"/>
            <ac:spMk id="14" creationId="{4300840D-0A0B-4512-BACA-B439D5B9C57C}"/>
          </ac:spMkLst>
        </pc:spChg>
        <pc:spChg chg="add">
          <ac:chgData name="nkndt ltd" userId="bce8064839ff29a5" providerId="LiveId" clId="{9120BA37-F409-4C08-B80B-ECEA0520253A}" dt="2021-09-01T16:44:05.367" v="4402" actId="26606"/>
          <ac:spMkLst>
            <pc:docMk/>
            <pc:sldMk cId="596058035" sldId="319"/>
            <ac:spMk id="16" creationId="{D2B78728-A580-49A7-84F9-6EF6F583ADE0}"/>
          </ac:spMkLst>
        </pc:spChg>
        <pc:spChg chg="add">
          <ac:chgData name="nkndt ltd" userId="bce8064839ff29a5" providerId="LiveId" clId="{9120BA37-F409-4C08-B80B-ECEA0520253A}" dt="2021-09-01T16:44:05.367" v="4402" actId="26606"/>
          <ac:spMkLst>
            <pc:docMk/>
            <pc:sldMk cId="596058035" sldId="319"/>
            <ac:spMk id="18" creationId="{38FAA1A1-D861-433F-88FA-1E9D6FD31D11}"/>
          </ac:spMkLst>
        </pc:spChg>
        <pc:spChg chg="add">
          <ac:chgData name="nkndt ltd" userId="bce8064839ff29a5" providerId="LiveId" clId="{9120BA37-F409-4C08-B80B-ECEA0520253A}" dt="2021-09-01T16:44:05.367" v="4402" actId="26606"/>
          <ac:spMkLst>
            <pc:docMk/>
            <pc:sldMk cId="596058035" sldId="319"/>
            <ac:spMk id="20" creationId="{8D71EDA1-87BF-4D5D-AB79-F346FD19278A}"/>
          </ac:spMkLst>
        </pc:spChg>
      </pc:sldChg>
      <pc:sldChg chg="addSp modSp new mod setBg modNotesTx">
        <pc:chgData name="nkndt ltd" userId="bce8064839ff29a5" providerId="LiveId" clId="{9120BA37-F409-4C08-B80B-ECEA0520253A}" dt="2021-09-01T17:29:51.043" v="5779" actId="20577"/>
        <pc:sldMkLst>
          <pc:docMk/>
          <pc:sldMk cId="3049878792" sldId="320"/>
        </pc:sldMkLst>
        <pc:spChg chg="mod">
          <ac:chgData name="nkndt ltd" userId="bce8064839ff29a5" providerId="LiveId" clId="{9120BA37-F409-4C08-B80B-ECEA0520253A}" dt="2021-09-01T16:37:43.301" v="3844" actId="26606"/>
          <ac:spMkLst>
            <pc:docMk/>
            <pc:sldMk cId="3049878792" sldId="320"/>
            <ac:spMk id="2" creationId="{C0B563BB-FE0E-4324-A696-579D88390AE6}"/>
          </ac:spMkLst>
        </pc:spChg>
        <pc:spChg chg="mod">
          <ac:chgData name="nkndt ltd" userId="bce8064839ff29a5" providerId="LiveId" clId="{9120BA37-F409-4C08-B80B-ECEA0520253A}" dt="2021-09-01T17:27:45.397" v="5545" actId="1076"/>
          <ac:spMkLst>
            <pc:docMk/>
            <pc:sldMk cId="3049878792" sldId="320"/>
            <ac:spMk id="3" creationId="{CE68DFD2-0574-47B9-A00B-A274F4554682}"/>
          </ac:spMkLst>
        </pc:spChg>
        <pc:spChg chg="add">
          <ac:chgData name="nkndt ltd" userId="bce8064839ff29a5" providerId="LiveId" clId="{9120BA37-F409-4C08-B80B-ECEA0520253A}" dt="2021-09-01T16:37:43.301" v="3844" actId="26606"/>
          <ac:spMkLst>
            <pc:docMk/>
            <pc:sldMk cId="3049878792" sldId="320"/>
            <ac:spMk id="8" creationId="{09588DA8-065E-4F6F-8EFD-43104AB2E0CF}"/>
          </ac:spMkLst>
        </pc:spChg>
        <pc:spChg chg="add">
          <ac:chgData name="nkndt ltd" userId="bce8064839ff29a5" providerId="LiveId" clId="{9120BA37-F409-4C08-B80B-ECEA0520253A}" dt="2021-09-01T16:37:43.301" v="3844" actId="26606"/>
          <ac:spMkLst>
            <pc:docMk/>
            <pc:sldMk cId="3049878792" sldId="320"/>
            <ac:spMk id="10" creationId="{C4285719-470E-454C-AF62-8323075F1F5B}"/>
          </ac:spMkLst>
        </pc:spChg>
        <pc:spChg chg="add">
          <ac:chgData name="nkndt ltd" userId="bce8064839ff29a5" providerId="LiveId" clId="{9120BA37-F409-4C08-B80B-ECEA0520253A}" dt="2021-09-01T16:37:43.301" v="3844" actId="26606"/>
          <ac:spMkLst>
            <pc:docMk/>
            <pc:sldMk cId="3049878792" sldId="320"/>
            <ac:spMk id="12" creationId="{CD9FE4EF-C4D8-49A0-B2FF-81D8DB7D8A24}"/>
          </ac:spMkLst>
        </pc:spChg>
        <pc:spChg chg="add">
          <ac:chgData name="nkndt ltd" userId="bce8064839ff29a5" providerId="LiveId" clId="{9120BA37-F409-4C08-B80B-ECEA0520253A}" dt="2021-09-01T16:37:43.301" v="3844" actId="26606"/>
          <ac:spMkLst>
            <pc:docMk/>
            <pc:sldMk cId="3049878792" sldId="320"/>
            <ac:spMk id="14" creationId="{4300840D-0A0B-4512-BACA-B439D5B9C57C}"/>
          </ac:spMkLst>
        </pc:spChg>
        <pc:spChg chg="add">
          <ac:chgData name="nkndt ltd" userId="bce8064839ff29a5" providerId="LiveId" clId="{9120BA37-F409-4C08-B80B-ECEA0520253A}" dt="2021-09-01T16:37:43.301" v="3844" actId="26606"/>
          <ac:spMkLst>
            <pc:docMk/>
            <pc:sldMk cId="3049878792" sldId="320"/>
            <ac:spMk id="16" creationId="{D2B78728-A580-49A7-84F9-6EF6F583ADE0}"/>
          </ac:spMkLst>
        </pc:spChg>
        <pc:spChg chg="add">
          <ac:chgData name="nkndt ltd" userId="bce8064839ff29a5" providerId="LiveId" clId="{9120BA37-F409-4C08-B80B-ECEA0520253A}" dt="2021-09-01T16:37:43.301" v="3844" actId="26606"/>
          <ac:spMkLst>
            <pc:docMk/>
            <pc:sldMk cId="3049878792" sldId="320"/>
            <ac:spMk id="18" creationId="{38FAA1A1-D861-433F-88FA-1E9D6FD31D11}"/>
          </ac:spMkLst>
        </pc:spChg>
        <pc:spChg chg="add">
          <ac:chgData name="nkndt ltd" userId="bce8064839ff29a5" providerId="LiveId" clId="{9120BA37-F409-4C08-B80B-ECEA0520253A}" dt="2021-09-01T16:37:43.301" v="3844" actId="26606"/>
          <ac:spMkLst>
            <pc:docMk/>
            <pc:sldMk cId="3049878792" sldId="320"/>
            <ac:spMk id="20" creationId="{8D71EDA1-87BF-4D5D-AB79-F346FD19278A}"/>
          </ac:spMkLst>
        </pc:spChg>
      </pc:sldChg>
      <pc:sldChg chg="addSp delSp modSp add mod modNotesTx">
        <pc:chgData name="nkndt ltd" userId="bce8064839ff29a5" providerId="LiveId" clId="{9120BA37-F409-4C08-B80B-ECEA0520253A}" dt="2021-09-01T17:09:34.297" v="5177" actId="20577"/>
        <pc:sldMkLst>
          <pc:docMk/>
          <pc:sldMk cId="216403867" sldId="321"/>
        </pc:sldMkLst>
        <pc:spChg chg="add del mod">
          <ac:chgData name="nkndt ltd" userId="bce8064839ff29a5" providerId="LiveId" clId="{9120BA37-F409-4C08-B80B-ECEA0520253A}" dt="2021-09-01T17:04:06.942" v="4793" actId="21"/>
          <ac:spMkLst>
            <pc:docMk/>
            <pc:sldMk cId="216403867" sldId="321"/>
            <ac:spMk id="4" creationId="{AA877F9E-5CBD-4031-B1EE-6A86D20F2821}"/>
          </ac:spMkLst>
        </pc:spChg>
        <pc:spChg chg="mod">
          <ac:chgData name="nkndt ltd" userId="bce8064839ff29a5" providerId="LiveId" clId="{9120BA37-F409-4C08-B80B-ECEA0520253A}" dt="2021-09-01T17:06:20.191" v="4834" actId="1076"/>
          <ac:spMkLst>
            <pc:docMk/>
            <pc:sldMk cId="216403867" sldId="321"/>
            <ac:spMk id="12" creationId="{7FB71568-0DA6-4921-BA8A-3F6681AD2001}"/>
          </ac:spMkLst>
        </pc:spChg>
        <pc:spChg chg="add mod">
          <ac:chgData name="nkndt ltd" userId="bce8064839ff29a5" providerId="LiveId" clId="{9120BA37-F409-4C08-B80B-ECEA0520253A}" dt="2021-09-01T17:06:10.358" v="4833" actId="14100"/>
          <ac:spMkLst>
            <pc:docMk/>
            <pc:sldMk cId="216403867" sldId="321"/>
            <ac:spMk id="13" creationId="{BFA979F1-9B3C-4A30-B01C-C991E355AE62}"/>
          </ac:spMkLst>
        </pc:spChg>
        <pc:spChg chg="add mod">
          <ac:chgData name="nkndt ltd" userId="bce8064839ff29a5" providerId="LiveId" clId="{9120BA37-F409-4C08-B80B-ECEA0520253A}" dt="2021-09-01T17:05:41.657" v="4819" actId="122"/>
          <ac:spMkLst>
            <pc:docMk/>
            <pc:sldMk cId="216403867" sldId="321"/>
            <ac:spMk id="15" creationId="{D11F0EA0-25B8-4B12-898C-28D9630EBB47}"/>
          </ac:spMkLst>
        </pc:spChg>
        <pc:graphicFrameChg chg="del">
          <ac:chgData name="nkndt ltd" userId="bce8064839ff29a5" providerId="LiveId" clId="{9120BA37-F409-4C08-B80B-ECEA0520253A}" dt="2021-09-01T17:03:54.698" v="4791" actId="21"/>
          <ac:graphicFrameMkLst>
            <pc:docMk/>
            <pc:sldMk cId="216403867" sldId="321"/>
            <ac:graphicFrameMk id="6" creationId="{20639E8C-7863-4FDF-A5E3-BAD964C82EE7}"/>
          </ac:graphicFrameMkLst>
        </pc:graphicFrameChg>
        <pc:picChg chg="mod">
          <ac:chgData name="nkndt ltd" userId="bce8064839ff29a5" providerId="LiveId" clId="{9120BA37-F409-4C08-B80B-ECEA0520253A}" dt="2021-09-01T17:04:30.700" v="4799" actId="1076"/>
          <ac:picMkLst>
            <pc:docMk/>
            <pc:sldMk cId="216403867" sldId="321"/>
            <ac:picMk id="7" creationId="{97014A88-27A7-4577-9707-6DC90D37F3F6}"/>
          </ac:picMkLst>
        </pc:picChg>
      </pc:sldChg>
      <pc:sldChg chg="addSp modSp new mod ord setBg modNotes">
        <pc:chgData name="nkndt ltd" userId="bce8064839ff29a5" providerId="LiveId" clId="{9120BA37-F409-4C08-B80B-ECEA0520253A}" dt="2021-09-06T08:19:07.222" v="5800" actId="20577"/>
        <pc:sldMkLst>
          <pc:docMk/>
          <pc:sldMk cId="3799599069" sldId="322"/>
        </pc:sldMkLst>
        <pc:spChg chg="mod">
          <ac:chgData name="nkndt ltd" userId="bce8064839ff29a5" providerId="LiveId" clId="{9120BA37-F409-4C08-B80B-ECEA0520253A}" dt="2021-09-01T17:22:06.120" v="5530" actId="20577"/>
          <ac:spMkLst>
            <pc:docMk/>
            <pc:sldMk cId="3799599069" sldId="322"/>
            <ac:spMk id="2" creationId="{5EF56D8A-160E-40E3-A59B-99AA96F5865B}"/>
          </ac:spMkLst>
        </pc:spChg>
        <pc:spChg chg="mod">
          <ac:chgData name="nkndt ltd" userId="bce8064839ff29a5" providerId="LiveId" clId="{9120BA37-F409-4C08-B80B-ECEA0520253A}" dt="2021-09-06T08:19:07.222" v="5800" actId="20577"/>
          <ac:spMkLst>
            <pc:docMk/>
            <pc:sldMk cId="3799599069" sldId="322"/>
            <ac:spMk id="3" creationId="{0CA3E739-DECF-4058-9D0C-850DCDF8E762}"/>
          </ac:spMkLst>
        </pc:spChg>
        <pc:spChg chg="add">
          <ac:chgData name="nkndt ltd" userId="bce8064839ff29a5" providerId="LiveId" clId="{9120BA37-F409-4C08-B80B-ECEA0520253A}" dt="2021-09-01T17:16:24.247" v="5248" actId="26606"/>
          <ac:spMkLst>
            <pc:docMk/>
            <pc:sldMk cId="3799599069" sldId="322"/>
            <ac:spMk id="8" creationId="{09588DA8-065E-4F6F-8EFD-43104AB2E0CF}"/>
          </ac:spMkLst>
        </pc:spChg>
        <pc:spChg chg="add">
          <ac:chgData name="nkndt ltd" userId="bce8064839ff29a5" providerId="LiveId" clId="{9120BA37-F409-4C08-B80B-ECEA0520253A}" dt="2021-09-01T17:16:24.247" v="5248" actId="26606"/>
          <ac:spMkLst>
            <pc:docMk/>
            <pc:sldMk cId="3799599069" sldId="322"/>
            <ac:spMk id="10" creationId="{C4285719-470E-454C-AF62-8323075F1F5B}"/>
          </ac:spMkLst>
        </pc:spChg>
        <pc:spChg chg="add">
          <ac:chgData name="nkndt ltd" userId="bce8064839ff29a5" providerId="LiveId" clId="{9120BA37-F409-4C08-B80B-ECEA0520253A}" dt="2021-09-01T17:16:24.247" v="5248" actId="26606"/>
          <ac:spMkLst>
            <pc:docMk/>
            <pc:sldMk cId="3799599069" sldId="322"/>
            <ac:spMk id="12" creationId="{CD9FE4EF-C4D8-49A0-B2FF-81D8DB7D8A24}"/>
          </ac:spMkLst>
        </pc:spChg>
        <pc:spChg chg="add">
          <ac:chgData name="nkndt ltd" userId="bce8064839ff29a5" providerId="LiveId" clId="{9120BA37-F409-4C08-B80B-ECEA0520253A}" dt="2021-09-01T17:16:24.247" v="5248" actId="26606"/>
          <ac:spMkLst>
            <pc:docMk/>
            <pc:sldMk cId="3799599069" sldId="322"/>
            <ac:spMk id="14" creationId="{4300840D-0A0B-4512-BACA-B439D5B9C57C}"/>
          </ac:spMkLst>
        </pc:spChg>
        <pc:spChg chg="add">
          <ac:chgData name="nkndt ltd" userId="bce8064839ff29a5" providerId="LiveId" clId="{9120BA37-F409-4C08-B80B-ECEA0520253A}" dt="2021-09-01T17:16:24.247" v="5248" actId="26606"/>
          <ac:spMkLst>
            <pc:docMk/>
            <pc:sldMk cId="3799599069" sldId="322"/>
            <ac:spMk id="16" creationId="{D2B78728-A580-49A7-84F9-6EF6F583ADE0}"/>
          </ac:spMkLst>
        </pc:spChg>
        <pc:spChg chg="add">
          <ac:chgData name="nkndt ltd" userId="bce8064839ff29a5" providerId="LiveId" clId="{9120BA37-F409-4C08-B80B-ECEA0520253A}" dt="2021-09-01T17:16:24.247" v="5248" actId="26606"/>
          <ac:spMkLst>
            <pc:docMk/>
            <pc:sldMk cId="3799599069" sldId="322"/>
            <ac:spMk id="18" creationId="{38FAA1A1-D861-433F-88FA-1E9D6FD31D11}"/>
          </ac:spMkLst>
        </pc:spChg>
        <pc:spChg chg="add">
          <ac:chgData name="nkndt ltd" userId="bce8064839ff29a5" providerId="LiveId" clId="{9120BA37-F409-4C08-B80B-ECEA0520253A}" dt="2021-09-01T17:16:24.247" v="5248" actId="26606"/>
          <ac:spMkLst>
            <pc:docMk/>
            <pc:sldMk cId="3799599069" sldId="322"/>
            <ac:spMk id="20" creationId="{8D71EDA1-87BF-4D5D-AB79-F346FD19278A}"/>
          </ac:spMkLst>
        </pc:spChg>
      </pc:sldChg>
      <pc:sldChg chg="addSp delSp modSp new mod modClrScheme chgLayout">
        <pc:chgData name="nkndt ltd" userId="bce8064839ff29a5" providerId="LiveId" clId="{9120BA37-F409-4C08-B80B-ECEA0520253A}" dt="2021-09-01T17:26:02.400" v="5539" actId="14100"/>
        <pc:sldMkLst>
          <pc:docMk/>
          <pc:sldMk cId="4083896867" sldId="323"/>
        </pc:sldMkLst>
        <pc:spChg chg="del">
          <ac:chgData name="nkndt ltd" userId="bce8064839ff29a5" providerId="LiveId" clId="{9120BA37-F409-4C08-B80B-ECEA0520253A}" dt="2021-09-01T17:24:14.857" v="5534" actId="700"/>
          <ac:spMkLst>
            <pc:docMk/>
            <pc:sldMk cId="4083896867" sldId="323"/>
            <ac:spMk id="2" creationId="{CA67C66D-1485-42A7-A74F-857BEB37D831}"/>
          </ac:spMkLst>
        </pc:spChg>
        <pc:spChg chg="del">
          <ac:chgData name="nkndt ltd" userId="bce8064839ff29a5" providerId="LiveId" clId="{9120BA37-F409-4C08-B80B-ECEA0520253A}" dt="2021-09-01T17:24:14.857" v="5534" actId="700"/>
          <ac:spMkLst>
            <pc:docMk/>
            <pc:sldMk cId="4083896867" sldId="323"/>
            <ac:spMk id="3" creationId="{1C95CE86-91E5-41C4-A635-1E81C86A02A8}"/>
          </ac:spMkLst>
        </pc:spChg>
        <pc:picChg chg="add del">
          <ac:chgData name="nkndt ltd" userId="bce8064839ff29a5" providerId="LiveId" clId="{9120BA37-F409-4C08-B80B-ECEA0520253A}" dt="2021-09-01T17:24:22.556" v="5536" actId="22"/>
          <ac:picMkLst>
            <pc:docMk/>
            <pc:sldMk cId="4083896867" sldId="323"/>
            <ac:picMk id="5" creationId="{4B27CCDE-BD0A-44C1-B69D-C8FF888A039D}"/>
          </ac:picMkLst>
        </pc:picChg>
        <pc:picChg chg="add mod">
          <ac:chgData name="nkndt ltd" userId="bce8064839ff29a5" providerId="LiveId" clId="{9120BA37-F409-4C08-B80B-ECEA0520253A}" dt="2021-09-01T17:26:02.400" v="5539" actId="14100"/>
          <ac:picMkLst>
            <pc:docMk/>
            <pc:sldMk cId="4083896867" sldId="323"/>
            <ac:picMk id="7" creationId="{26049883-12AF-41E9-9289-B4B9DABD96DA}"/>
          </ac:picMkLst>
        </pc:picChg>
      </pc:sldChg>
      <pc:sldMasterChg chg="del delSldLayout">
        <pc:chgData name="nkndt ltd" userId="bce8064839ff29a5" providerId="LiveId" clId="{9120BA37-F409-4C08-B80B-ECEA0520253A}" dt="2021-09-01T14:15:26.851" v="887" actId="47"/>
        <pc:sldMasterMkLst>
          <pc:docMk/>
          <pc:sldMasterMk cId="1473332327" sldId="2147483660"/>
        </pc:sldMasterMkLst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707112768" sldId="2147483661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1887584074" sldId="2147483662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947905749" sldId="2147483663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229648188" sldId="2147483664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1505673738" sldId="2147483665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1841144266" sldId="2147483666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47575268" sldId="2147483667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3942926796" sldId="2147483668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4180163811" sldId="2147483669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1919497045" sldId="2147483670"/>
          </pc:sldLayoutMkLst>
        </pc:sldLayoutChg>
        <pc:sldLayoutChg chg="del">
          <pc:chgData name="nkndt ltd" userId="bce8064839ff29a5" providerId="LiveId" clId="{9120BA37-F409-4C08-B80B-ECEA0520253A}" dt="2021-09-01T14:15:26.851" v="887" actId="47"/>
          <pc:sldLayoutMkLst>
            <pc:docMk/>
            <pc:sldMasterMk cId="1473332327" sldId="2147483660"/>
            <pc:sldLayoutMk cId="1203653608" sldId="2147483671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15.svg"/><Relationship Id="rId1" Type="http://schemas.openxmlformats.org/officeDocument/2006/relationships/image" Target="../media/image9.png"/><Relationship Id="rId6" Type="http://schemas.openxmlformats.org/officeDocument/2006/relationships/image" Target="../media/image19.svg"/><Relationship Id="rId5" Type="http://schemas.openxmlformats.org/officeDocument/2006/relationships/image" Target="../media/image11.png"/><Relationship Id="rId10" Type="http://schemas.openxmlformats.org/officeDocument/2006/relationships/image" Target="../media/image23.svg"/><Relationship Id="rId4" Type="http://schemas.openxmlformats.org/officeDocument/2006/relationships/image" Target="../media/image17.svg"/><Relationship Id="rId9" Type="http://schemas.openxmlformats.org/officeDocument/2006/relationships/image" Target="../media/image13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15.svg"/><Relationship Id="rId1" Type="http://schemas.openxmlformats.org/officeDocument/2006/relationships/image" Target="../media/image9.png"/><Relationship Id="rId6" Type="http://schemas.openxmlformats.org/officeDocument/2006/relationships/image" Target="../media/image19.svg"/><Relationship Id="rId5" Type="http://schemas.openxmlformats.org/officeDocument/2006/relationships/image" Target="../media/image11.png"/><Relationship Id="rId10" Type="http://schemas.openxmlformats.org/officeDocument/2006/relationships/image" Target="../media/image23.svg"/><Relationship Id="rId4" Type="http://schemas.openxmlformats.org/officeDocument/2006/relationships/image" Target="../media/image17.svg"/><Relationship Id="rId9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22E359-FCDC-49DF-9C23-E77803F0E0F4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GB"/>
        </a:p>
      </dgm:t>
    </dgm:pt>
    <dgm:pt modelId="{1344E155-B6D0-4161-9EF8-513D172E982B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Capability </a:t>
          </a:r>
        </a:p>
      </dgm:t>
    </dgm:pt>
    <dgm:pt modelId="{1E3E47CA-CECA-4315-9C91-02947F1A991C}" type="parTrans" cxnId="{F26BB0B3-4C1D-4843-A49A-F04F11A661A6}">
      <dgm:prSet/>
      <dgm:spPr/>
      <dgm:t>
        <a:bodyPr/>
        <a:lstStyle/>
        <a:p>
          <a:endParaRPr lang="en-GB"/>
        </a:p>
      </dgm:t>
    </dgm:pt>
    <dgm:pt modelId="{AF27C81B-279E-43E5-BE4C-86612A8337CA}" type="sibTrans" cxnId="{F26BB0B3-4C1D-4843-A49A-F04F11A661A6}">
      <dgm:prSet/>
      <dgm:spPr/>
      <dgm:t>
        <a:bodyPr/>
        <a:lstStyle/>
        <a:p>
          <a:endParaRPr lang="en-GB"/>
        </a:p>
      </dgm:t>
    </dgm:pt>
    <dgm:pt modelId="{45183203-D1B0-40E5-81BD-27E94C9F3F4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GB" b="1" dirty="0"/>
            <a:t>Physical capability</a:t>
          </a:r>
          <a:r>
            <a:rPr lang="en-GB" dirty="0"/>
            <a:t>: physical skills, strength or stamina</a:t>
          </a:r>
        </a:p>
      </dgm:t>
    </dgm:pt>
    <dgm:pt modelId="{6E21ABCE-5EAA-4F90-8995-B0010A0DDE9C}" type="parTrans" cxnId="{9FA076F2-B127-4BDF-924A-BE7A5F9B468B}">
      <dgm:prSet/>
      <dgm:spPr/>
      <dgm:t>
        <a:bodyPr/>
        <a:lstStyle/>
        <a:p>
          <a:endParaRPr lang="en-GB"/>
        </a:p>
      </dgm:t>
    </dgm:pt>
    <dgm:pt modelId="{023EE479-48F7-45B0-BE8D-C8377D502374}" type="sibTrans" cxnId="{9FA076F2-B127-4BDF-924A-BE7A5F9B468B}">
      <dgm:prSet/>
      <dgm:spPr/>
      <dgm:t>
        <a:bodyPr/>
        <a:lstStyle/>
        <a:p>
          <a:endParaRPr lang="en-GB"/>
        </a:p>
      </dgm:t>
    </dgm:pt>
    <dgm:pt modelId="{7684399E-9CDB-4C81-9672-5E517AC8A87C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GB" b="1" dirty="0"/>
            <a:t>Psychological capability</a:t>
          </a:r>
          <a:r>
            <a:rPr lang="en-GB" dirty="0"/>
            <a:t>: knowledge, psychological skills </a:t>
          </a:r>
        </a:p>
      </dgm:t>
    </dgm:pt>
    <dgm:pt modelId="{B10DAA06-8200-4CE8-87A0-B3401142DBD3}" type="parTrans" cxnId="{24AF8759-3E04-46C5-B5E3-FBF7E2A9EA37}">
      <dgm:prSet/>
      <dgm:spPr/>
      <dgm:t>
        <a:bodyPr/>
        <a:lstStyle/>
        <a:p>
          <a:endParaRPr lang="en-GB"/>
        </a:p>
      </dgm:t>
    </dgm:pt>
    <dgm:pt modelId="{00882F67-9918-459B-9E92-CAD4F6063282}" type="sibTrans" cxnId="{24AF8759-3E04-46C5-B5E3-FBF7E2A9EA37}">
      <dgm:prSet/>
      <dgm:spPr/>
      <dgm:t>
        <a:bodyPr/>
        <a:lstStyle/>
        <a:p>
          <a:endParaRPr lang="en-GB"/>
        </a:p>
      </dgm:t>
    </dgm:pt>
    <dgm:pt modelId="{1EFA56E5-ECEF-4E2A-845C-F6967854AA00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Opportunity </a:t>
          </a:r>
        </a:p>
      </dgm:t>
    </dgm:pt>
    <dgm:pt modelId="{831098D0-52FA-4593-ACB1-A5C248117856}" type="parTrans" cxnId="{A13E469C-68F0-4D34-B6CE-561833D6CEF3}">
      <dgm:prSet/>
      <dgm:spPr/>
      <dgm:t>
        <a:bodyPr/>
        <a:lstStyle/>
        <a:p>
          <a:endParaRPr lang="en-GB"/>
        </a:p>
      </dgm:t>
    </dgm:pt>
    <dgm:pt modelId="{E7F75F1F-D541-4ACD-828C-06D00E7026D6}" type="sibTrans" cxnId="{A13E469C-68F0-4D34-B6CE-561833D6CEF3}">
      <dgm:prSet/>
      <dgm:spPr/>
      <dgm:t>
        <a:bodyPr/>
        <a:lstStyle/>
        <a:p>
          <a:endParaRPr lang="en-GB"/>
        </a:p>
      </dgm:t>
    </dgm:pt>
    <dgm:pt modelId="{F1CCA5A5-B709-4819-87F2-351443B04E7C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GB" b="1" dirty="0"/>
            <a:t>Physical opportunity</a:t>
          </a:r>
          <a:r>
            <a:rPr lang="en-GB" dirty="0"/>
            <a:t>: Time, resources afforded by the environment </a:t>
          </a:r>
        </a:p>
      </dgm:t>
    </dgm:pt>
    <dgm:pt modelId="{2FD47282-0A4F-43CF-AE5E-E0B726B81AA1}" type="parTrans" cxnId="{F7B7DCAE-8D6B-4A27-ABAB-D9C90824C6BB}">
      <dgm:prSet/>
      <dgm:spPr/>
      <dgm:t>
        <a:bodyPr/>
        <a:lstStyle/>
        <a:p>
          <a:endParaRPr lang="en-GB"/>
        </a:p>
      </dgm:t>
    </dgm:pt>
    <dgm:pt modelId="{2E427807-D324-49FB-A682-4EC82A93FBF1}" type="sibTrans" cxnId="{F7B7DCAE-8D6B-4A27-ABAB-D9C90824C6BB}">
      <dgm:prSet/>
      <dgm:spPr/>
      <dgm:t>
        <a:bodyPr/>
        <a:lstStyle/>
        <a:p>
          <a:endParaRPr lang="en-GB"/>
        </a:p>
      </dgm:t>
    </dgm:pt>
    <dgm:pt modelId="{50F34C55-940E-4C18-9989-3220D11B5788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GB" b="1" dirty="0"/>
            <a:t>Social opportunity time</a:t>
          </a:r>
          <a:r>
            <a:rPr lang="en-GB" dirty="0"/>
            <a:t>: Social norms, social cues</a:t>
          </a:r>
        </a:p>
      </dgm:t>
    </dgm:pt>
    <dgm:pt modelId="{2A568E7A-0E11-4269-A2B4-A6C337C71D6D}" type="parTrans" cxnId="{8399CADF-2CBE-4ACF-8F5C-7C1B3004C810}">
      <dgm:prSet/>
      <dgm:spPr/>
      <dgm:t>
        <a:bodyPr/>
        <a:lstStyle/>
        <a:p>
          <a:endParaRPr lang="en-GB"/>
        </a:p>
      </dgm:t>
    </dgm:pt>
    <dgm:pt modelId="{D2C35D0D-4576-47F2-B11F-84EFD509E4B8}" type="sibTrans" cxnId="{8399CADF-2CBE-4ACF-8F5C-7C1B3004C810}">
      <dgm:prSet/>
      <dgm:spPr/>
      <dgm:t>
        <a:bodyPr/>
        <a:lstStyle/>
        <a:p>
          <a:endParaRPr lang="en-GB"/>
        </a:p>
      </dgm:t>
    </dgm:pt>
    <dgm:pt modelId="{C2C1A020-9F42-48F1-B00E-4F5EAA916E9E}">
      <dgm:prSet phldrT="[Text]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GB" dirty="0"/>
            <a:t>Motivation </a:t>
          </a:r>
        </a:p>
      </dgm:t>
    </dgm:pt>
    <dgm:pt modelId="{4B54AC0C-CAF2-4337-858D-B733247B17C2}" type="parTrans" cxnId="{54118EC2-6AB0-4C8E-B4F2-6481E1117034}">
      <dgm:prSet/>
      <dgm:spPr/>
      <dgm:t>
        <a:bodyPr/>
        <a:lstStyle/>
        <a:p>
          <a:endParaRPr lang="en-GB"/>
        </a:p>
      </dgm:t>
    </dgm:pt>
    <dgm:pt modelId="{0BCE6C3F-D089-4258-83F4-D48134D89F33}" type="sibTrans" cxnId="{54118EC2-6AB0-4C8E-B4F2-6481E1117034}">
      <dgm:prSet/>
      <dgm:spPr/>
      <dgm:t>
        <a:bodyPr/>
        <a:lstStyle/>
        <a:p>
          <a:endParaRPr lang="en-GB"/>
        </a:p>
      </dgm:t>
    </dgm:pt>
    <dgm:pt modelId="{FDF260B9-265B-47AE-96C1-52AC6464AEB5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GB" b="1" dirty="0"/>
            <a:t>Reflective motivation</a:t>
          </a:r>
          <a:r>
            <a:rPr lang="en-GB" dirty="0"/>
            <a:t>: reflective processes such as making plans, setting goals, weighing up the pro’s and cons  </a:t>
          </a:r>
        </a:p>
      </dgm:t>
    </dgm:pt>
    <dgm:pt modelId="{E94E94D4-B4EC-40D3-AB38-D3141E080D24}" type="parTrans" cxnId="{114B9F44-6D80-43EA-9956-3B4A8581C2B5}">
      <dgm:prSet/>
      <dgm:spPr/>
      <dgm:t>
        <a:bodyPr/>
        <a:lstStyle/>
        <a:p>
          <a:endParaRPr lang="en-GB"/>
        </a:p>
      </dgm:t>
    </dgm:pt>
    <dgm:pt modelId="{F6A50790-3766-49EA-8162-1508EF5F3504}" type="sibTrans" cxnId="{114B9F44-6D80-43EA-9956-3B4A8581C2B5}">
      <dgm:prSet/>
      <dgm:spPr/>
      <dgm:t>
        <a:bodyPr/>
        <a:lstStyle/>
        <a:p>
          <a:endParaRPr lang="en-GB"/>
        </a:p>
      </dgm:t>
    </dgm:pt>
    <dgm:pt modelId="{D289B90E-77E3-4326-9FC6-7A99D5718CC3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GB" b="1" dirty="0"/>
            <a:t>Automatic motivation</a:t>
          </a:r>
          <a:r>
            <a:rPr lang="en-GB" dirty="0"/>
            <a:t>: Automatic processes involving emotions, habit</a:t>
          </a:r>
        </a:p>
      </dgm:t>
    </dgm:pt>
    <dgm:pt modelId="{4628B52F-BCA6-4E62-96B8-7D094302D1EF}" type="parTrans" cxnId="{53683D84-41AC-46D6-A4B6-5AA4CB182BB0}">
      <dgm:prSet/>
      <dgm:spPr/>
      <dgm:t>
        <a:bodyPr/>
        <a:lstStyle/>
        <a:p>
          <a:endParaRPr lang="en-GB"/>
        </a:p>
      </dgm:t>
    </dgm:pt>
    <dgm:pt modelId="{0F20492A-86BB-4E86-91DA-1F39AB08ABC8}" type="sibTrans" cxnId="{53683D84-41AC-46D6-A4B6-5AA4CB182BB0}">
      <dgm:prSet/>
      <dgm:spPr/>
      <dgm:t>
        <a:bodyPr/>
        <a:lstStyle/>
        <a:p>
          <a:endParaRPr lang="en-GB"/>
        </a:p>
      </dgm:t>
    </dgm:pt>
    <dgm:pt modelId="{72E03C75-0097-4686-94B6-830D193DA72D}" type="pres">
      <dgm:prSet presAssocID="{E622E359-FCDC-49DF-9C23-E77803F0E0F4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70E354-1966-4B5D-9758-1E0A16BF7B44}" type="pres">
      <dgm:prSet presAssocID="{1344E155-B6D0-4161-9EF8-513D172E982B}" presName="compNode" presStyleCnt="0"/>
      <dgm:spPr/>
    </dgm:pt>
    <dgm:pt modelId="{E86609F7-3ADB-4BAF-8CAA-A809B9ABD58F}" type="pres">
      <dgm:prSet presAssocID="{1344E155-B6D0-4161-9EF8-513D172E982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3250F680-4BAD-485A-9A6E-DFA0384DF637}" type="pres">
      <dgm:prSet presAssocID="{1344E155-B6D0-4161-9EF8-513D172E982B}" presName="iconSpace" presStyleCnt="0"/>
      <dgm:spPr/>
    </dgm:pt>
    <dgm:pt modelId="{194EB909-637C-41AC-9EF6-AC3E69253290}" type="pres">
      <dgm:prSet presAssocID="{1344E155-B6D0-4161-9EF8-513D172E982B}" presName="parTx" presStyleLbl="revTx" presStyleIdx="0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4B8A468-D4AE-4AB3-A857-E6E44AE2AA19}" type="pres">
      <dgm:prSet presAssocID="{1344E155-B6D0-4161-9EF8-513D172E982B}" presName="txSpace" presStyleCnt="0"/>
      <dgm:spPr/>
    </dgm:pt>
    <dgm:pt modelId="{4AE7C980-7EB3-44A6-B833-1F1DFA62F50C}" type="pres">
      <dgm:prSet presAssocID="{1344E155-B6D0-4161-9EF8-513D172E982B}" presName="desTx" presStyleLbl="revTx" presStyleIdx="1" presStyleCnt="6">
        <dgm:presLayoutVars/>
      </dgm:prSet>
      <dgm:spPr/>
      <dgm:t>
        <a:bodyPr/>
        <a:lstStyle/>
        <a:p>
          <a:endParaRPr lang="en-US"/>
        </a:p>
      </dgm:t>
    </dgm:pt>
    <dgm:pt modelId="{37C99134-4815-4D52-BC1A-6EFD121D7560}" type="pres">
      <dgm:prSet presAssocID="{AF27C81B-279E-43E5-BE4C-86612A8337CA}" presName="sibTrans" presStyleCnt="0"/>
      <dgm:spPr/>
    </dgm:pt>
    <dgm:pt modelId="{38966004-C84B-4E28-85D2-92BF4FB3920C}" type="pres">
      <dgm:prSet presAssocID="{1EFA56E5-ECEF-4E2A-845C-F6967854AA00}" presName="compNode" presStyleCnt="0"/>
      <dgm:spPr/>
    </dgm:pt>
    <dgm:pt modelId="{3DECB158-1BE6-4338-B144-F2BDD4B2B85E}" type="pres">
      <dgm:prSet presAssocID="{1EFA56E5-ECEF-4E2A-845C-F6967854AA0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ers"/>
        </a:ext>
      </dgm:extLst>
    </dgm:pt>
    <dgm:pt modelId="{59B1F113-7E1A-4EA4-84A2-A99B876A6D1A}" type="pres">
      <dgm:prSet presAssocID="{1EFA56E5-ECEF-4E2A-845C-F6967854AA00}" presName="iconSpace" presStyleCnt="0"/>
      <dgm:spPr/>
    </dgm:pt>
    <dgm:pt modelId="{A88BD3E3-6814-4795-AF0B-83AB097BF4ED}" type="pres">
      <dgm:prSet presAssocID="{1EFA56E5-ECEF-4E2A-845C-F6967854AA00}" presName="parTx" presStyleLbl="revTx" presStyleIdx="2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C5CC0BE8-B41F-4996-8A0F-9DAD1F79371E}" type="pres">
      <dgm:prSet presAssocID="{1EFA56E5-ECEF-4E2A-845C-F6967854AA00}" presName="txSpace" presStyleCnt="0"/>
      <dgm:spPr/>
    </dgm:pt>
    <dgm:pt modelId="{919247DB-62EA-4AC4-BFDA-D3FA8C35C540}" type="pres">
      <dgm:prSet presAssocID="{1EFA56E5-ECEF-4E2A-845C-F6967854AA00}" presName="desTx" presStyleLbl="revTx" presStyleIdx="3" presStyleCnt="6">
        <dgm:presLayoutVars/>
      </dgm:prSet>
      <dgm:spPr/>
      <dgm:t>
        <a:bodyPr/>
        <a:lstStyle/>
        <a:p>
          <a:endParaRPr lang="en-US"/>
        </a:p>
      </dgm:t>
    </dgm:pt>
    <dgm:pt modelId="{314F8EDA-4520-47BE-B25F-6565A465A9F9}" type="pres">
      <dgm:prSet presAssocID="{E7F75F1F-D541-4ACD-828C-06D00E7026D6}" presName="sibTrans" presStyleCnt="0"/>
      <dgm:spPr/>
    </dgm:pt>
    <dgm:pt modelId="{84FC045D-3462-46B7-8BEF-EEA317B62303}" type="pres">
      <dgm:prSet presAssocID="{C2C1A020-9F42-48F1-B00E-4F5EAA916E9E}" presName="compNode" presStyleCnt="0"/>
      <dgm:spPr/>
    </dgm:pt>
    <dgm:pt modelId="{7F159F0B-09A1-42BE-88C4-487F0C37912D}" type="pres">
      <dgm:prSet presAssocID="{C2C1A020-9F42-48F1-B00E-4F5EAA916E9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35EC9786-E5D7-46A8-8952-3DCD71173727}" type="pres">
      <dgm:prSet presAssocID="{C2C1A020-9F42-48F1-B00E-4F5EAA916E9E}" presName="iconSpace" presStyleCnt="0"/>
      <dgm:spPr/>
    </dgm:pt>
    <dgm:pt modelId="{D1AD2FB3-C67E-4C8F-9178-0FB57FD99914}" type="pres">
      <dgm:prSet presAssocID="{C2C1A020-9F42-48F1-B00E-4F5EAA916E9E}" presName="parTx" presStyleLbl="revTx" presStyleIdx="4" presStyleCnt="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6EB40A7B-6684-4CB9-A6F5-0A74A6B6BBDE}" type="pres">
      <dgm:prSet presAssocID="{C2C1A020-9F42-48F1-B00E-4F5EAA916E9E}" presName="txSpace" presStyleCnt="0"/>
      <dgm:spPr/>
    </dgm:pt>
    <dgm:pt modelId="{10C473A5-E2A7-4296-BB7D-2DF9DB528051}" type="pres">
      <dgm:prSet presAssocID="{C2C1A020-9F42-48F1-B00E-4F5EAA916E9E}" presName="desTx" presStyleLbl="revTx" presStyleIdx="5" presStyleCnt="6">
        <dgm:presLayoutVars/>
      </dgm:prSet>
      <dgm:spPr/>
      <dgm:t>
        <a:bodyPr/>
        <a:lstStyle/>
        <a:p>
          <a:endParaRPr lang="en-US"/>
        </a:p>
      </dgm:t>
    </dgm:pt>
  </dgm:ptLst>
  <dgm:cxnLst>
    <dgm:cxn modelId="{114B9F44-6D80-43EA-9956-3B4A8581C2B5}" srcId="{C2C1A020-9F42-48F1-B00E-4F5EAA916E9E}" destId="{FDF260B9-265B-47AE-96C1-52AC6464AEB5}" srcOrd="0" destOrd="0" parTransId="{E94E94D4-B4EC-40D3-AB38-D3141E080D24}" sibTransId="{F6A50790-3766-49EA-8162-1508EF5F3504}"/>
    <dgm:cxn modelId="{3ED99EF7-5B3D-4749-AE82-49D361771BAF}" type="presOf" srcId="{C2C1A020-9F42-48F1-B00E-4F5EAA916E9E}" destId="{D1AD2FB3-C67E-4C8F-9178-0FB57FD99914}" srcOrd="0" destOrd="0" presId="urn:microsoft.com/office/officeart/2018/5/layout/CenteredIconLabelDescriptionList"/>
    <dgm:cxn modelId="{A5EBE418-ED2F-41A6-A425-C5A7EBA52D8A}" type="presOf" srcId="{FDF260B9-265B-47AE-96C1-52AC6464AEB5}" destId="{10C473A5-E2A7-4296-BB7D-2DF9DB528051}" srcOrd="0" destOrd="0" presId="urn:microsoft.com/office/officeart/2018/5/layout/CenteredIconLabelDescriptionList"/>
    <dgm:cxn modelId="{298C378E-AD41-4A3D-9CF9-CE777A921DE5}" type="presOf" srcId="{7684399E-9CDB-4C81-9672-5E517AC8A87C}" destId="{4AE7C980-7EB3-44A6-B833-1F1DFA62F50C}" srcOrd="0" destOrd="1" presId="urn:microsoft.com/office/officeart/2018/5/layout/CenteredIconLabelDescriptionList"/>
    <dgm:cxn modelId="{EE45893C-3960-45E8-9B89-56626DF32FFB}" type="presOf" srcId="{45183203-D1B0-40E5-81BD-27E94C9F3F45}" destId="{4AE7C980-7EB3-44A6-B833-1F1DFA62F50C}" srcOrd="0" destOrd="0" presId="urn:microsoft.com/office/officeart/2018/5/layout/CenteredIconLabelDescriptionList"/>
    <dgm:cxn modelId="{A13E469C-68F0-4D34-B6CE-561833D6CEF3}" srcId="{E622E359-FCDC-49DF-9C23-E77803F0E0F4}" destId="{1EFA56E5-ECEF-4E2A-845C-F6967854AA00}" srcOrd="1" destOrd="0" parTransId="{831098D0-52FA-4593-ACB1-A5C248117856}" sibTransId="{E7F75F1F-D541-4ACD-828C-06D00E7026D6}"/>
    <dgm:cxn modelId="{24AF8759-3E04-46C5-B5E3-FBF7E2A9EA37}" srcId="{1344E155-B6D0-4161-9EF8-513D172E982B}" destId="{7684399E-9CDB-4C81-9672-5E517AC8A87C}" srcOrd="1" destOrd="0" parTransId="{B10DAA06-8200-4CE8-87A0-B3401142DBD3}" sibTransId="{00882F67-9918-459B-9E92-CAD4F6063282}"/>
    <dgm:cxn modelId="{9FA076F2-B127-4BDF-924A-BE7A5F9B468B}" srcId="{1344E155-B6D0-4161-9EF8-513D172E982B}" destId="{45183203-D1B0-40E5-81BD-27E94C9F3F45}" srcOrd="0" destOrd="0" parTransId="{6E21ABCE-5EAA-4F90-8995-B0010A0DDE9C}" sibTransId="{023EE479-48F7-45B0-BE8D-C8377D502374}"/>
    <dgm:cxn modelId="{E0395929-16F5-4700-81F0-C894FF98673A}" type="presOf" srcId="{F1CCA5A5-B709-4819-87F2-351443B04E7C}" destId="{919247DB-62EA-4AC4-BFDA-D3FA8C35C540}" srcOrd="0" destOrd="0" presId="urn:microsoft.com/office/officeart/2018/5/layout/CenteredIconLabelDescriptionList"/>
    <dgm:cxn modelId="{826C7D12-0DAA-48A2-9DC0-386E1CCF7482}" type="presOf" srcId="{D289B90E-77E3-4326-9FC6-7A99D5718CC3}" destId="{10C473A5-E2A7-4296-BB7D-2DF9DB528051}" srcOrd="0" destOrd="1" presId="urn:microsoft.com/office/officeart/2018/5/layout/CenteredIconLabelDescriptionList"/>
    <dgm:cxn modelId="{53683D84-41AC-46D6-A4B6-5AA4CB182BB0}" srcId="{C2C1A020-9F42-48F1-B00E-4F5EAA916E9E}" destId="{D289B90E-77E3-4326-9FC6-7A99D5718CC3}" srcOrd="1" destOrd="0" parTransId="{4628B52F-BCA6-4E62-96B8-7D094302D1EF}" sibTransId="{0F20492A-86BB-4E86-91DA-1F39AB08ABC8}"/>
    <dgm:cxn modelId="{B3E12E56-9F74-4F0C-B18A-3F492F2B9AC9}" type="presOf" srcId="{E622E359-FCDC-49DF-9C23-E77803F0E0F4}" destId="{72E03C75-0097-4686-94B6-830D193DA72D}" srcOrd="0" destOrd="0" presId="urn:microsoft.com/office/officeart/2018/5/layout/CenteredIconLabelDescriptionList"/>
    <dgm:cxn modelId="{8399CADF-2CBE-4ACF-8F5C-7C1B3004C810}" srcId="{1EFA56E5-ECEF-4E2A-845C-F6967854AA00}" destId="{50F34C55-940E-4C18-9989-3220D11B5788}" srcOrd="1" destOrd="0" parTransId="{2A568E7A-0E11-4269-A2B4-A6C337C71D6D}" sibTransId="{D2C35D0D-4576-47F2-B11F-84EFD509E4B8}"/>
    <dgm:cxn modelId="{25D403D6-97FA-4050-B7EA-6A519D2EC37E}" type="presOf" srcId="{1EFA56E5-ECEF-4E2A-845C-F6967854AA00}" destId="{A88BD3E3-6814-4795-AF0B-83AB097BF4ED}" srcOrd="0" destOrd="0" presId="urn:microsoft.com/office/officeart/2018/5/layout/CenteredIconLabelDescriptionList"/>
    <dgm:cxn modelId="{36EDDA25-7A79-44BD-96C6-6538C7672F53}" type="presOf" srcId="{1344E155-B6D0-4161-9EF8-513D172E982B}" destId="{194EB909-637C-41AC-9EF6-AC3E69253290}" srcOrd="0" destOrd="0" presId="urn:microsoft.com/office/officeart/2018/5/layout/CenteredIconLabelDescriptionList"/>
    <dgm:cxn modelId="{19EBA182-AE24-4B52-B44C-6911E796184D}" type="presOf" srcId="{50F34C55-940E-4C18-9989-3220D11B5788}" destId="{919247DB-62EA-4AC4-BFDA-D3FA8C35C540}" srcOrd="0" destOrd="1" presId="urn:microsoft.com/office/officeart/2018/5/layout/CenteredIconLabelDescriptionList"/>
    <dgm:cxn modelId="{54118EC2-6AB0-4C8E-B4F2-6481E1117034}" srcId="{E622E359-FCDC-49DF-9C23-E77803F0E0F4}" destId="{C2C1A020-9F42-48F1-B00E-4F5EAA916E9E}" srcOrd="2" destOrd="0" parTransId="{4B54AC0C-CAF2-4337-858D-B733247B17C2}" sibTransId="{0BCE6C3F-D089-4258-83F4-D48134D89F33}"/>
    <dgm:cxn modelId="{F7B7DCAE-8D6B-4A27-ABAB-D9C90824C6BB}" srcId="{1EFA56E5-ECEF-4E2A-845C-F6967854AA00}" destId="{F1CCA5A5-B709-4819-87F2-351443B04E7C}" srcOrd="0" destOrd="0" parTransId="{2FD47282-0A4F-43CF-AE5E-E0B726B81AA1}" sibTransId="{2E427807-D324-49FB-A682-4EC82A93FBF1}"/>
    <dgm:cxn modelId="{F26BB0B3-4C1D-4843-A49A-F04F11A661A6}" srcId="{E622E359-FCDC-49DF-9C23-E77803F0E0F4}" destId="{1344E155-B6D0-4161-9EF8-513D172E982B}" srcOrd="0" destOrd="0" parTransId="{1E3E47CA-CECA-4315-9C91-02947F1A991C}" sibTransId="{AF27C81B-279E-43E5-BE4C-86612A8337CA}"/>
    <dgm:cxn modelId="{5A032861-8767-478F-83D2-29EBA966AADA}" type="presParOf" srcId="{72E03C75-0097-4686-94B6-830D193DA72D}" destId="{F070E354-1966-4B5D-9758-1E0A16BF7B44}" srcOrd="0" destOrd="0" presId="urn:microsoft.com/office/officeart/2018/5/layout/CenteredIconLabelDescriptionList"/>
    <dgm:cxn modelId="{D1334092-2623-40EB-8975-24B8DDF5E543}" type="presParOf" srcId="{F070E354-1966-4B5D-9758-1E0A16BF7B44}" destId="{E86609F7-3ADB-4BAF-8CAA-A809B9ABD58F}" srcOrd="0" destOrd="0" presId="urn:microsoft.com/office/officeart/2018/5/layout/CenteredIconLabelDescriptionList"/>
    <dgm:cxn modelId="{29B8402E-6B7D-435D-8961-EEB6E8BCE774}" type="presParOf" srcId="{F070E354-1966-4B5D-9758-1E0A16BF7B44}" destId="{3250F680-4BAD-485A-9A6E-DFA0384DF637}" srcOrd="1" destOrd="0" presId="urn:microsoft.com/office/officeart/2018/5/layout/CenteredIconLabelDescriptionList"/>
    <dgm:cxn modelId="{7BDF6644-FD39-4BAB-BA8D-2659E93D6670}" type="presParOf" srcId="{F070E354-1966-4B5D-9758-1E0A16BF7B44}" destId="{194EB909-637C-41AC-9EF6-AC3E69253290}" srcOrd="2" destOrd="0" presId="urn:microsoft.com/office/officeart/2018/5/layout/CenteredIconLabelDescriptionList"/>
    <dgm:cxn modelId="{60156298-B797-46B7-9C92-C79238647D43}" type="presParOf" srcId="{F070E354-1966-4B5D-9758-1E0A16BF7B44}" destId="{D4B8A468-D4AE-4AB3-A857-E6E44AE2AA19}" srcOrd="3" destOrd="0" presId="urn:microsoft.com/office/officeart/2018/5/layout/CenteredIconLabelDescriptionList"/>
    <dgm:cxn modelId="{36959B3C-87B1-4BDC-A6F7-703E1A476F90}" type="presParOf" srcId="{F070E354-1966-4B5D-9758-1E0A16BF7B44}" destId="{4AE7C980-7EB3-44A6-B833-1F1DFA62F50C}" srcOrd="4" destOrd="0" presId="urn:microsoft.com/office/officeart/2018/5/layout/CenteredIconLabelDescriptionList"/>
    <dgm:cxn modelId="{31BAD2DE-729B-4BAC-B469-6DFE1C740756}" type="presParOf" srcId="{72E03C75-0097-4686-94B6-830D193DA72D}" destId="{37C99134-4815-4D52-BC1A-6EFD121D7560}" srcOrd="1" destOrd="0" presId="urn:microsoft.com/office/officeart/2018/5/layout/CenteredIconLabelDescriptionList"/>
    <dgm:cxn modelId="{336D176A-8E19-4D47-9764-8CBFF09488DD}" type="presParOf" srcId="{72E03C75-0097-4686-94B6-830D193DA72D}" destId="{38966004-C84B-4E28-85D2-92BF4FB3920C}" srcOrd="2" destOrd="0" presId="urn:microsoft.com/office/officeart/2018/5/layout/CenteredIconLabelDescriptionList"/>
    <dgm:cxn modelId="{13994F15-28E5-4E62-9976-3981287AC44F}" type="presParOf" srcId="{38966004-C84B-4E28-85D2-92BF4FB3920C}" destId="{3DECB158-1BE6-4338-B144-F2BDD4B2B85E}" srcOrd="0" destOrd="0" presId="urn:microsoft.com/office/officeart/2018/5/layout/CenteredIconLabelDescriptionList"/>
    <dgm:cxn modelId="{79874DF9-E86F-4207-A5F6-E7A165C0D0EE}" type="presParOf" srcId="{38966004-C84B-4E28-85D2-92BF4FB3920C}" destId="{59B1F113-7E1A-4EA4-84A2-A99B876A6D1A}" srcOrd="1" destOrd="0" presId="urn:microsoft.com/office/officeart/2018/5/layout/CenteredIconLabelDescriptionList"/>
    <dgm:cxn modelId="{7BFB72E6-83FD-42C3-BD09-BB47C8D89D15}" type="presParOf" srcId="{38966004-C84B-4E28-85D2-92BF4FB3920C}" destId="{A88BD3E3-6814-4795-AF0B-83AB097BF4ED}" srcOrd="2" destOrd="0" presId="urn:microsoft.com/office/officeart/2018/5/layout/CenteredIconLabelDescriptionList"/>
    <dgm:cxn modelId="{C7FA1D4B-D3FC-445B-A1BC-BF83B7B5935E}" type="presParOf" srcId="{38966004-C84B-4E28-85D2-92BF4FB3920C}" destId="{C5CC0BE8-B41F-4996-8A0F-9DAD1F79371E}" srcOrd="3" destOrd="0" presId="urn:microsoft.com/office/officeart/2018/5/layout/CenteredIconLabelDescriptionList"/>
    <dgm:cxn modelId="{C43D5BA7-8F69-48B4-A21C-F7656C128DA5}" type="presParOf" srcId="{38966004-C84B-4E28-85D2-92BF4FB3920C}" destId="{919247DB-62EA-4AC4-BFDA-D3FA8C35C540}" srcOrd="4" destOrd="0" presId="urn:microsoft.com/office/officeart/2018/5/layout/CenteredIconLabelDescriptionList"/>
    <dgm:cxn modelId="{68785B66-A0DD-48A4-BA7E-2AAB777B59F0}" type="presParOf" srcId="{72E03C75-0097-4686-94B6-830D193DA72D}" destId="{314F8EDA-4520-47BE-B25F-6565A465A9F9}" srcOrd="3" destOrd="0" presId="urn:microsoft.com/office/officeart/2018/5/layout/CenteredIconLabelDescriptionList"/>
    <dgm:cxn modelId="{F2718936-DB7D-4D64-9A97-7D25725EA239}" type="presParOf" srcId="{72E03C75-0097-4686-94B6-830D193DA72D}" destId="{84FC045D-3462-46B7-8BEF-EEA317B62303}" srcOrd="4" destOrd="0" presId="urn:microsoft.com/office/officeart/2018/5/layout/CenteredIconLabelDescriptionList"/>
    <dgm:cxn modelId="{A60047C1-1B29-457C-B532-5986A99552DD}" type="presParOf" srcId="{84FC045D-3462-46B7-8BEF-EEA317B62303}" destId="{7F159F0B-09A1-42BE-88C4-487F0C37912D}" srcOrd="0" destOrd="0" presId="urn:microsoft.com/office/officeart/2018/5/layout/CenteredIconLabelDescriptionList"/>
    <dgm:cxn modelId="{A0E98C99-0D75-46BD-A2CC-38FCFA27291B}" type="presParOf" srcId="{84FC045D-3462-46B7-8BEF-EEA317B62303}" destId="{35EC9786-E5D7-46A8-8952-3DCD71173727}" srcOrd="1" destOrd="0" presId="urn:microsoft.com/office/officeart/2018/5/layout/CenteredIconLabelDescriptionList"/>
    <dgm:cxn modelId="{2410A8EF-D651-4B80-880C-CD0C8F211241}" type="presParOf" srcId="{84FC045D-3462-46B7-8BEF-EEA317B62303}" destId="{D1AD2FB3-C67E-4C8F-9178-0FB57FD99914}" srcOrd="2" destOrd="0" presId="urn:microsoft.com/office/officeart/2018/5/layout/CenteredIconLabelDescriptionList"/>
    <dgm:cxn modelId="{0106E5C4-2C5B-42DD-A4FC-BB278393F127}" type="presParOf" srcId="{84FC045D-3462-46B7-8BEF-EEA317B62303}" destId="{6EB40A7B-6684-4CB9-A6F5-0A74A6B6BBDE}" srcOrd="3" destOrd="0" presId="urn:microsoft.com/office/officeart/2018/5/layout/CenteredIconLabelDescriptionList"/>
    <dgm:cxn modelId="{8754BC9A-D005-45C3-9832-56734708D5CA}" type="presParOf" srcId="{84FC045D-3462-46B7-8BEF-EEA317B62303}" destId="{10C473A5-E2A7-4296-BB7D-2DF9DB528051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B5E02D-2D23-4BBB-A15F-72523D4A4F7D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844A0C7-C658-48AF-85FD-BC79F007807D}">
      <dgm:prSet/>
      <dgm:spPr/>
      <dgm:t>
        <a:bodyPr/>
        <a:lstStyle/>
        <a:p>
          <a:r>
            <a:rPr lang="en-GB" b="0" i="0" baseline="0"/>
            <a:t>Partnership</a:t>
          </a:r>
          <a:endParaRPr lang="en-US"/>
        </a:p>
      </dgm:t>
    </dgm:pt>
    <dgm:pt modelId="{B2658C37-4050-4F31-8504-1351DFB76E25}" type="parTrans" cxnId="{56C635C0-8A1A-4832-B17B-6F3ACF14ED76}">
      <dgm:prSet/>
      <dgm:spPr/>
      <dgm:t>
        <a:bodyPr/>
        <a:lstStyle/>
        <a:p>
          <a:endParaRPr lang="en-US"/>
        </a:p>
      </dgm:t>
    </dgm:pt>
    <dgm:pt modelId="{71451013-771C-45F7-99C1-B5DBA87C3C5D}" type="sibTrans" cxnId="{56C635C0-8A1A-4832-B17B-6F3ACF14ED76}">
      <dgm:prSet/>
      <dgm:spPr/>
      <dgm:t>
        <a:bodyPr/>
        <a:lstStyle/>
        <a:p>
          <a:endParaRPr lang="en-US"/>
        </a:p>
      </dgm:t>
    </dgm:pt>
    <dgm:pt modelId="{6036941C-F222-4A5B-AA8F-4438A7BE8FF9}">
      <dgm:prSet/>
      <dgm:spPr/>
      <dgm:t>
        <a:bodyPr/>
        <a:lstStyle/>
        <a:p>
          <a:r>
            <a:rPr lang="en-GB" b="0" i="0" baseline="0"/>
            <a:t>Acceptance</a:t>
          </a:r>
          <a:endParaRPr lang="en-US"/>
        </a:p>
      </dgm:t>
    </dgm:pt>
    <dgm:pt modelId="{6927F3B9-E209-4CB8-A1AF-A81BDD8776F4}" type="parTrans" cxnId="{6AC6F7FF-C7E7-48E7-AD16-6E015707D6A3}">
      <dgm:prSet/>
      <dgm:spPr/>
      <dgm:t>
        <a:bodyPr/>
        <a:lstStyle/>
        <a:p>
          <a:endParaRPr lang="en-US"/>
        </a:p>
      </dgm:t>
    </dgm:pt>
    <dgm:pt modelId="{9679CCC7-CF02-443E-B5F4-C8BDB3CCD3E0}" type="sibTrans" cxnId="{6AC6F7FF-C7E7-48E7-AD16-6E015707D6A3}">
      <dgm:prSet/>
      <dgm:spPr/>
      <dgm:t>
        <a:bodyPr/>
        <a:lstStyle/>
        <a:p>
          <a:endParaRPr lang="en-US"/>
        </a:p>
      </dgm:t>
    </dgm:pt>
    <dgm:pt modelId="{EAA8093B-6D3F-461B-B385-631E1BF048B0}">
      <dgm:prSet/>
      <dgm:spPr/>
      <dgm:t>
        <a:bodyPr/>
        <a:lstStyle/>
        <a:p>
          <a:r>
            <a:rPr lang="en-GB" b="0" i="0" baseline="0"/>
            <a:t>Compassion</a:t>
          </a:r>
          <a:endParaRPr lang="en-US"/>
        </a:p>
      </dgm:t>
    </dgm:pt>
    <dgm:pt modelId="{5A1C6F13-D6BE-4C77-B012-FAEBC6E5580A}" type="parTrans" cxnId="{B8CDA904-0341-426F-8A28-C28785FB5250}">
      <dgm:prSet/>
      <dgm:spPr/>
      <dgm:t>
        <a:bodyPr/>
        <a:lstStyle/>
        <a:p>
          <a:endParaRPr lang="en-US"/>
        </a:p>
      </dgm:t>
    </dgm:pt>
    <dgm:pt modelId="{84660C26-6730-4828-A5D8-86A90D49E315}" type="sibTrans" cxnId="{B8CDA904-0341-426F-8A28-C28785FB5250}">
      <dgm:prSet/>
      <dgm:spPr/>
      <dgm:t>
        <a:bodyPr/>
        <a:lstStyle/>
        <a:p>
          <a:endParaRPr lang="en-US"/>
        </a:p>
      </dgm:t>
    </dgm:pt>
    <dgm:pt modelId="{210AB526-802A-47B0-BAE4-869FD8F30CE1}">
      <dgm:prSet/>
      <dgm:spPr/>
      <dgm:t>
        <a:bodyPr/>
        <a:lstStyle/>
        <a:p>
          <a:r>
            <a:rPr lang="en-GB" b="0" i="0" baseline="0"/>
            <a:t>Evocation</a:t>
          </a:r>
          <a:endParaRPr lang="en-US"/>
        </a:p>
      </dgm:t>
    </dgm:pt>
    <dgm:pt modelId="{47AF2386-4CE4-45D7-9F0B-EFA19982F0FC}" type="parTrans" cxnId="{8BE09E8B-831C-4F35-93D8-2CEB21C98BC8}">
      <dgm:prSet/>
      <dgm:spPr/>
      <dgm:t>
        <a:bodyPr/>
        <a:lstStyle/>
        <a:p>
          <a:endParaRPr lang="en-US"/>
        </a:p>
      </dgm:t>
    </dgm:pt>
    <dgm:pt modelId="{0CB79A78-6D3C-435B-A58D-0DC138EC9A0D}" type="sibTrans" cxnId="{8BE09E8B-831C-4F35-93D8-2CEB21C98BC8}">
      <dgm:prSet/>
      <dgm:spPr/>
      <dgm:t>
        <a:bodyPr/>
        <a:lstStyle/>
        <a:p>
          <a:endParaRPr lang="en-US"/>
        </a:p>
      </dgm:t>
    </dgm:pt>
    <dgm:pt modelId="{2560B532-37F1-4212-8DE1-E87471811827}" type="pres">
      <dgm:prSet presAssocID="{75B5E02D-2D23-4BBB-A15F-72523D4A4F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3F0C57D-8268-4C10-BD20-C49DDEC6FDC6}" type="pres">
      <dgm:prSet presAssocID="{C844A0C7-C658-48AF-85FD-BC79F007807D}" presName="parentLin" presStyleCnt="0"/>
      <dgm:spPr/>
    </dgm:pt>
    <dgm:pt modelId="{247DA0C7-03D8-425C-A56B-A006AE2BF16B}" type="pres">
      <dgm:prSet presAssocID="{C844A0C7-C658-48AF-85FD-BC79F007807D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B8DA6DC1-89B7-4A1E-828F-E586DAF3E349}" type="pres">
      <dgm:prSet presAssocID="{C844A0C7-C658-48AF-85FD-BC79F007807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DE7F3-8CF5-43B5-820E-91AE44F7C3DD}" type="pres">
      <dgm:prSet presAssocID="{C844A0C7-C658-48AF-85FD-BC79F007807D}" presName="negativeSpace" presStyleCnt="0"/>
      <dgm:spPr/>
    </dgm:pt>
    <dgm:pt modelId="{9939B30F-FB76-493C-9102-05B9ED6590AF}" type="pres">
      <dgm:prSet presAssocID="{C844A0C7-C658-48AF-85FD-BC79F007807D}" presName="childText" presStyleLbl="conFgAcc1" presStyleIdx="0" presStyleCnt="4">
        <dgm:presLayoutVars>
          <dgm:bulletEnabled val="1"/>
        </dgm:presLayoutVars>
      </dgm:prSet>
      <dgm:spPr/>
    </dgm:pt>
    <dgm:pt modelId="{0F255D1A-60C9-4606-B99B-1C51F708D4C1}" type="pres">
      <dgm:prSet presAssocID="{71451013-771C-45F7-99C1-B5DBA87C3C5D}" presName="spaceBetweenRectangles" presStyleCnt="0"/>
      <dgm:spPr/>
    </dgm:pt>
    <dgm:pt modelId="{99CEA53C-C383-476A-BD55-952FCAA9946F}" type="pres">
      <dgm:prSet presAssocID="{6036941C-F222-4A5B-AA8F-4438A7BE8FF9}" presName="parentLin" presStyleCnt="0"/>
      <dgm:spPr/>
    </dgm:pt>
    <dgm:pt modelId="{A49FDF6A-B32E-4F63-A066-53BBC341B1E8}" type="pres">
      <dgm:prSet presAssocID="{6036941C-F222-4A5B-AA8F-4438A7BE8FF9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480BA89B-68C8-4A36-9B10-680F87DBBAA8}" type="pres">
      <dgm:prSet presAssocID="{6036941C-F222-4A5B-AA8F-4438A7BE8FF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7F151A-09BA-40A0-981F-06A7A886F9DE}" type="pres">
      <dgm:prSet presAssocID="{6036941C-F222-4A5B-AA8F-4438A7BE8FF9}" presName="negativeSpace" presStyleCnt="0"/>
      <dgm:spPr/>
    </dgm:pt>
    <dgm:pt modelId="{BDFEE205-D720-4AD9-9857-2CFD43CA35C8}" type="pres">
      <dgm:prSet presAssocID="{6036941C-F222-4A5B-AA8F-4438A7BE8FF9}" presName="childText" presStyleLbl="conFgAcc1" presStyleIdx="1" presStyleCnt="4">
        <dgm:presLayoutVars>
          <dgm:bulletEnabled val="1"/>
        </dgm:presLayoutVars>
      </dgm:prSet>
      <dgm:spPr/>
    </dgm:pt>
    <dgm:pt modelId="{D069DFD7-08F9-4B8E-BE92-C490DF11A072}" type="pres">
      <dgm:prSet presAssocID="{9679CCC7-CF02-443E-B5F4-C8BDB3CCD3E0}" presName="spaceBetweenRectangles" presStyleCnt="0"/>
      <dgm:spPr/>
    </dgm:pt>
    <dgm:pt modelId="{81D8C5D8-EB90-485D-BC6E-5D1E6C017051}" type="pres">
      <dgm:prSet presAssocID="{EAA8093B-6D3F-461B-B385-631E1BF048B0}" presName="parentLin" presStyleCnt="0"/>
      <dgm:spPr/>
    </dgm:pt>
    <dgm:pt modelId="{05A524F7-97E4-468F-BE43-4ACBF38A7548}" type="pres">
      <dgm:prSet presAssocID="{EAA8093B-6D3F-461B-B385-631E1BF048B0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9D490443-589D-4889-9988-15E2C43DEB43}" type="pres">
      <dgm:prSet presAssocID="{EAA8093B-6D3F-461B-B385-631E1BF048B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B71408-E1C3-4B7C-81C8-1C5B959C4773}" type="pres">
      <dgm:prSet presAssocID="{EAA8093B-6D3F-461B-B385-631E1BF048B0}" presName="negativeSpace" presStyleCnt="0"/>
      <dgm:spPr/>
    </dgm:pt>
    <dgm:pt modelId="{5918A9E7-F4A6-422B-995D-DB7F6307F2CF}" type="pres">
      <dgm:prSet presAssocID="{EAA8093B-6D3F-461B-B385-631E1BF048B0}" presName="childText" presStyleLbl="conFgAcc1" presStyleIdx="2" presStyleCnt="4">
        <dgm:presLayoutVars>
          <dgm:bulletEnabled val="1"/>
        </dgm:presLayoutVars>
      </dgm:prSet>
      <dgm:spPr/>
    </dgm:pt>
    <dgm:pt modelId="{18348BF2-4191-4729-884D-6F40C148EE93}" type="pres">
      <dgm:prSet presAssocID="{84660C26-6730-4828-A5D8-86A90D49E315}" presName="spaceBetweenRectangles" presStyleCnt="0"/>
      <dgm:spPr/>
    </dgm:pt>
    <dgm:pt modelId="{3DD779DE-2820-4AC0-87C2-D4CAB7EA7348}" type="pres">
      <dgm:prSet presAssocID="{210AB526-802A-47B0-BAE4-869FD8F30CE1}" presName="parentLin" presStyleCnt="0"/>
      <dgm:spPr/>
    </dgm:pt>
    <dgm:pt modelId="{56A3278B-783A-49B4-8616-B3B745A3F743}" type="pres">
      <dgm:prSet presAssocID="{210AB526-802A-47B0-BAE4-869FD8F30CE1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E41BFC85-50EA-489D-A517-6D6DE856C100}" type="pres">
      <dgm:prSet presAssocID="{210AB526-802A-47B0-BAE4-869FD8F30CE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7ED6C6-94F6-4217-9111-794F5AB86B69}" type="pres">
      <dgm:prSet presAssocID="{210AB526-802A-47B0-BAE4-869FD8F30CE1}" presName="negativeSpace" presStyleCnt="0"/>
      <dgm:spPr/>
    </dgm:pt>
    <dgm:pt modelId="{E22442B0-B383-4CAA-99F4-0D6AA59DB6B8}" type="pres">
      <dgm:prSet presAssocID="{210AB526-802A-47B0-BAE4-869FD8F30CE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293DCCE-4DE4-4B4E-AC43-2452376BBD90}" type="presOf" srcId="{EAA8093B-6D3F-461B-B385-631E1BF048B0}" destId="{05A524F7-97E4-468F-BE43-4ACBF38A7548}" srcOrd="0" destOrd="0" presId="urn:microsoft.com/office/officeart/2005/8/layout/list1"/>
    <dgm:cxn modelId="{B8CDA904-0341-426F-8A28-C28785FB5250}" srcId="{75B5E02D-2D23-4BBB-A15F-72523D4A4F7D}" destId="{EAA8093B-6D3F-461B-B385-631E1BF048B0}" srcOrd="2" destOrd="0" parTransId="{5A1C6F13-D6BE-4C77-B012-FAEBC6E5580A}" sibTransId="{84660C26-6730-4828-A5D8-86A90D49E315}"/>
    <dgm:cxn modelId="{2C2A8CD1-B18B-4C58-A0D7-F2878A6189C7}" type="presOf" srcId="{6036941C-F222-4A5B-AA8F-4438A7BE8FF9}" destId="{480BA89B-68C8-4A36-9B10-680F87DBBAA8}" srcOrd="1" destOrd="0" presId="urn:microsoft.com/office/officeart/2005/8/layout/list1"/>
    <dgm:cxn modelId="{6AC6F7FF-C7E7-48E7-AD16-6E015707D6A3}" srcId="{75B5E02D-2D23-4BBB-A15F-72523D4A4F7D}" destId="{6036941C-F222-4A5B-AA8F-4438A7BE8FF9}" srcOrd="1" destOrd="0" parTransId="{6927F3B9-E209-4CB8-A1AF-A81BDD8776F4}" sibTransId="{9679CCC7-CF02-443E-B5F4-C8BDB3CCD3E0}"/>
    <dgm:cxn modelId="{029F5472-7EF6-4412-979B-63573B46B640}" type="presOf" srcId="{C844A0C7-C658-48AF-85FD-BC79F007807D}" destId="{247DA0C7-03D8-425C-A56B-A006AE2BF16B}" srcOrd="0" destOrd="0" presId="urn:microsoft.com/office/officeart/2005/8/layout/list1"/>
    <dgm:cxn modelId="{6FF96362-71DA-4BD4-854A-69D86F17DEF6}" type="presOf" srcId="{C844A0C7-C658-48AF-85FD-BC79F007807D}" destId="{B8DA6DC1-89B7-4A1E-828F-E586DAF3E349}" srcOrd="1" destOrd="0" presId="urn:microsoft.com/office/officeart/2005/8/layout/list1"/>
    <dgm:cxn modelId="{C885E29E-E365-433D-8FEE-637D9144AE79}" type="presOf" srcId="{EAA8093B-6D3F-461B-B385-631E1BF048B0}" destId="{9D490443-589D-4889-9988-15E2C43DEB43}" srcOrd="1" destOrd="0" presId="urn:microsoft.com/office/officeart/2005/8/layout/list1"/>
    <dgm:cxn modelId="{4AAE1DBB-85B4-4EA5-B2CD-8F1B7A40F55B}" type="presOf" srcId="{75B5E02D-2D23-4BBB-A15F-72523D4A4F7D}" destId="{2560B532-37F1-4212-8DE1-E87471811827}" srcOrd="0" destOrd="0" presId="urn:microsoft.com/office/officeart/2005/8/layout/list1"/>
    <dgm:cxn modelId="{56C635C0-8A1A-4832-B17B-6F3ACF14ED76}" srcId="{75B5E02D-2D23-4BBB-A15F-72523D4A4F7D}" destId="{C844A0C7-C658-48AF-85FD-BC79F007807D}" srcOrd="0" destOrd="0" parTransId="{B2658C37-4050-4F31-8504-1351DFB76E25}" sibTransId="{71451013-771C-45F7-99C1-B5DBA87C3C5D}"/>
    <dgm:cxn modelId="{2A4AA535-77BE-42E9-A6DE-CDF992B2A1F1}" type="presOf" srcId="{6036941C-F222-4A5B-AA8F-4438A7BE8FF9}" destId="{A49FDF6A-B32E-4F63-A066-53BBC341B1E8}" srcOrd="0" destOrd="0" presId="urn:microsoft.com/office/officeart/2005/8/layout/list1"/>
    <dgm:cxn modelId="{0E233BA2-3C2A-4B80-9EC1-804C8F6C8344}" type="presOf" srcId="{210AB526-802A-47B0-BAE4-869FD8F30CE1}" destId="{E41BFC85-50EA-489D-A517-6D6DE856C100}" srcOrd="1" destOrd="0" presId="urn:microsoft.com/office/officeart/2005/8/layout/list1"/>
    <dgm:cxn modelId="{2C7C3C07-02C3-47CE-A50A-95B49BD42032}" type="presOf" srcId="{210AB526-802A-47B0-BAE4-869FD8F30CE1}" destId="{56A3278B-783A-49B4-8616-B3B745A3F743}" srcOrd="0" destOrd="0" presId="urn:microsoft.com/office/officeart/2005/8/layout/list1"/>
    <dgm:cxn modelId="{8BE09E8B-831C-4F35-93D8-2CEB21C98BC8}" srcId="{75B5E02D-2D23-4BBB-A15F-72523D4A4F7D}" destId="{210AB526-802A-47B0-BAE4-869FD8F30CE1}" srcOrd="3" destOrd="0" parTransId="{47AF2386-4CE4-45D7-9F0B-EFA19982F0FC}" sibTransId="{0CB79A78-6D3C-435B-A58D-0DC138EC9A0D}"/>
    <dgm:cxn modelId="{66CAB597-3478-43CC-B7F3-EC71DEB643E6}" type="presParOf" srcId="{2560B532-37F1-4212-8DE1-E87471811827}" destId="{B3F0C57D-8268-4C10-BD20-C49DDEC6FDC6}" srcOrd="0" destOrd="0" presId="urn:microsoft.com/office/officeart/2005/8/layout/list1"/>
    <dgm:cxn modelId="{4BB1D687-9BA6-416A-9786-6A464C2D858F}" type="presParOf" srcId="{B3F0C57D-8268-4C10-BD20-C49DDEC6FDC6}" destId="{247DA0C7-03D8-425C-A56B-A006AE2BF16B}" srcOrd="0" destOrd="0" presId="urn:microsoft.com/office/officeart/2005/8/layout/list1"/>
    <dgm:cxn modelId="{B30B7E4F-4D67-4959-825A-0BF2D06789B2}" type="presParOf" srcId="{B3F0C57D-8268-4C10-BD20-C49DDEC6FDC6}" destId="{B8DA6DC1-89B7-4A1E-828F-E586DAF3E349}" srcOrd="1" destOrd="0" presId="urn:microsoft.com/office/officeart/2005/8/layout/list1"/>
    <dgm:cxn modelId="{BDB74E1B-6A38-4CAE-935E-1CB6546F8253}" type="presParOf" srcId="{2560B532-37F1-4212-8DE1-E87471811827}" destId="{5FADE7F3-8CF5-43B5-820E-91AE44F7C3DD}" srcOrd="1" destOrd="0" presId="urn:microsoft.com/office/officeart/2005/8/layout/list1"/>
    <dgm:cxn modelId="{D661E1C3-D1BE-4AE3-8EE3-ABE69F753F36}" type="presParOf" srcId="{2560B532-37F1-4212-8DE1-E87471811827}" destId="{9939B30F-FB76-493C-9102-05B9ED6590AF}" srcOrd="2" destOrd="0" presId="urn:microsoft.com/office/officeart/2005/8/layout/list1"/>
    <dgm:cxn modelId="{EFD223E9-2D17-4BAB-A50F-371ED5ECAF91}" type="presParOf" srcId="{2560B532-37F1-4212-8DE1-E87471811827}" destId="{0F255D1A-60C9-4606-B99B-1C51F708D4C1}" srcOrd="3" destOrd="0" presId="urn:microsoft.com/office/officeart/2005/8/layout/list1"/>
    <dgm:cxn modelId="{92F5060F-8B88-44B4-A19A-A9052894DAF3}" type="presParOf" srcId="{2560B532-37F1-4212-8DE1-E87471811827}" destId="{99CEA53C-C383-476A-BD55-952FCAA9946F}" srcOrd="4" destOrd="0" presId="urn:microsoft.com/office/officeart/2005/8/layout/list1"/>
    <dgm:cxn modelId="{B2EF4AD7-FC2F-46A3-A883-DA0FCAA7AA6D}" type="presParOf" srcId="{99CEA53C-C383-476A-BD55-952FCAA9946F}" destId="{A49FDF6A-B32E-4F63-A066-53BBC341B1E8}" srcOrd="0" destOrd="0" presId="urn:microsoft.com/office/officeart/2005/8/layout/list1"/>
    <dgm:cxn modelId="{872A6674-35C5-4CFC-BFE5-EF7C8049B743}" type="presParOf" srcId="{99CEA53C-C383-476A-BD55-952FCAA9946F}" destId="{480BA89B-68C8-4A36-9B10-680F87DBBAA8}" srcOrd="1" destOrd="0" presId="urn:microsoft.com/office/officeart/2005/8/layout/list1"/>
    <dgm:cxn modelId="{A39FB024-360F-4C94-8957-322591A27B01}" type="presParOf" srcId="{2560B532-37F1-4212-8DE1-E87471811827}" destId="{717F151A-09BA-40A0-981F-06A7A886F9DE}" srcOrd="5" destOrd="0" presId="urn:microsoft.com/office/officeart/2005/8/layout/list1"/>
    <dgm:cxn modelId="{13CB4F1F-28A3-4391-B484-0781C48ED8E2}" type="presParOf" srcId="{2560B532-37F1-4212-8DE1-E87471811827}" destId="{BDFEE205-D720-4AD9-9857-2CFD43CA35C8}" srcOrd="6" destOrd="0" presId="urn:microsoft.com/office/officeart/2005/8/layout/list1"/>
    <dgm:cxn modelId="{78262CA8-E149-4AD1-8BB1-EE2B185C042D}" type="presParOf" srcId="{2560B532-37F1-4212-8DE1-E87471811827}" destId="{D069DFD7-08F9-4B8E-BE92-C490DF11A072}" srcOrd="7" destOrd="0" presId="urn:microsoft.com/office/officeart/2005/8/layout/list1"/>
    <dgm:cxn modelId="{5F7CE15F-5C66-4B4F-A714-9D53C33EBEE6}" type="presParOf" srcId="{2560B532-37F1-4212-8DE1-E87471811827}" destId="{81D8C5D8-EB90-485D-BC6E-5D1E6C017051}" srcOrd="8" destOrd="0" presId="urn:microsoft.com/office/officeart/2005/8/layout/list1"/>
    <dgm:cxn modelId="{CBA8928A-292E-4E3C-8D79-55CD1B075464}" type="presParOf" srcId="{81D8C5D8-EB90-485D-BC6E-5D1E6C017051}" destId="{05A524F7-97E4-468F-BE43-4ACBF38A7548}" srcOrd="0" destOrd="0" presId="urn:microsoft.com/office/officeart/2005/8/layout/list1"/>
    <dgm:cxn modelId="{70E8A6A4-7799-4DAC-98CF-5913D9A8318B}" type="presParOf" srcId="{81D8C5D8-EB90-485D-BC6E-5D1E6C017051}" destId="{9D490443-589D-4889-9988-15E2C43DEB43}" srcOrd="1" destOrd="0" presId="urn:microsoft.com/office/officeart/2005/8/layout/list1"/>
    <dgm:cxn modelId="{7DF1CF24-B041-4EE2-BF9E-1584EE4034CD}" type="presParOf" srcId="{2560B532-37F1-4212-8DE1-E87471811827}" destId="{B5B71408-E1C3-4B7C-81C8-1C5B959C4773}" srcOrd="9" destOrd="0" presId="urn:microsoft.com/office/officeart/2005/8/layout/list1"/>
    <dgm:cxn modelId="{41B6561A-4076-4AD7-9AEC-B0E061D14AE7}" type="presParOf" srcId="{2560B532-37F1-4212-8DE1-E87471811827}" destId="{5918A9E7-F4A6-422B-995D-DB7F6307F2CF}" srcOrd="10" destOrd="0" presId="urn:microsoft.com/office/officeart/2005/8/layout/list1"/>
    <dgm:cxn modelId="{8E6EA925-C87A-4840-8DB7-5171A4DA061E}" type="presParOf" srcId="{2560B532-37F1-4212-8DE1-E87471811827}" destId="{18348BF2-4191-4729-884D-6F40C148EE93}" srcOrd="11" destOrd="0" presId="urn:microsoft.com/office/officeart/2005/8/layout/list1"/>
    <dgm:cxn modelId="{26B0D491-63C9-4AF9-85E6-BB700E717FE8}" type="presParOf" srcId="{2560B532-37F1-4212-8DE1-E87471811827}" destId="{3DD779DE-2820-4AC0-87C2-D4CAB7EA7348}" srcOrd="12" destOrd="0" presId="urn:microsoft.com/office/officeart/2005/8/layout/list1"/>
    <dgm:cxn modelId="{19AA3CEB-DF07-4F48-9470-90941E1A3CC9}" type="presParOf" srcId="{3DD779DE-2820-4AC0-87C2-D4CAB7EA7348}" destId="{56A3278B-783A-49B4-8616-B3B745A3F743}" srcOrd="0" destOrd="0" presId="urn:microsoft.com/office/officeart/2005/8/layout/list1"/>
    <dgm:cxn modelId="{4FE840E5-C0AA-4A7D-9A9E-B0748544AB12}" type="presParOf" srcId="{3DD779DE-2820-4AC0-87C2-D4CAB7EA7348}" destId="{E41BFC85-50EA-489D-A517-6D6DE856C100}" srcOrd="1" destOrd="0" presId="urn:microsoft.com/office/officeart/2005/8/layout/list1"/>
    <dgm:cxn modelId="{94937798-B45D-45CF-834A-7F9CA743658D}" type="presParOf" srcId="{2560B532-37F1-4212-8DE1-E87471811827}" destId="{447ED6C6-94F6-4217-9111-794F5AB86B69}" srcOrd="13" destOrd="0" presId="urn:microsoft.com/office/officeart/2005/8/layout/list1"/>
    <dgm:cxn modelId="{33B6F692-7280-4A50-8B62-5BEB9E77228F}" type="presParOf" srcId="{2560B532-37F1-4212-8DE1-E87471811827}" destId="{E22442B0-B383-4CAA-99F4-0D6AA59DB6B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40DE5B-779B-4913-802E-98CD41D7531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DFD0486-72B2-4B03-B348-4DAEB3BFE52B}">
      <dgm:prSet custT="1"/>
      <dgm:spPr/>
      <dgm:t>
        <a:bodyPr/>
        <a:lstStyle/>
        <a:p>
          <a:r>
            <a:rPr lang="en-GB" sz="2800" b="0" i="0" baseline="0" dirty="0"/>
            <a:t>Open questions </a:t>
          </a:r>
          <a:endParaRPr lang="en-US" sz="2800" dirty="0"/>
        </a:p>
      </dgm:t>
    </dgm:pt>
    <dgm:pt modelId="{1C2B6380-59DC-403C-B1A9-AEA6C12BFD4E}" type="parTrans" cxnId="{ECE0EA5E-C24A-4751-BDBE-77D19F4B7F84}">
      <dgm:prSet/>
      <dgm:spPr/>
      <dgm:t>
        <a:bodyPr/>
        <a:lstStyle/>
        <a:p>
          <a:endParaRPr lang="en-US"/>
        </a:p>
      </dgm:t>
    </dgm:pt>
    <dgm:pt modelId="{11B7166C-BB26-44A9-9EEC-63F988D0B797}" type="sibTrans" cxnId="{ECE0EA5E-C24A-4751-BDBE-77D19F4B7F84}">
      <dgm:prSet/>
      <dgm:spPr/>
      <dgm:t>
        <a:bodyPr/>
        <a:lstStyle/>
        <a:p>
          <a:endParaRPr lang="en-US"/>
        </a:p>
      </dgm:t>
    </dgm:pt>
    <dgm:pt modelId="{050EA727-CCDD-4733-AEFA-18B2579CFDC4}">
      <dgm:prSet custT="1"/>
      <dgm:spPr/>
      <dgm:t>
        <a:bodyPr/>
        <a:lstStyle/>
        <a:p>
          <a:r>
            <a:rPr lang="en-GB" sz="2800" b="0" i="0" baseline="0" dirty="0"/>
            <a:t>Affirmation</a:t>
          </a:r>
          <a:endParaRPr lang="en-US" sz="2800" dirty="0"/>
        </a:p>
      </dgm:t>
    </dgm:pt>
    <dgm:pt modelId="{7B1817A7-4223-4C35-AB8C-A534B8E9E372}" type="parTrans" cxnId="{1ED591FF-7621-414D-87BB-ADCCD93D66A6}">
      <dgm:prSet/>
      <dgm:spPr/>
      <dgm:t>
        <a:bodyPr/>
        <a:lstStyle/>
        <a:p>
          <a:endParaRPr lang="en-US"/>
        </a:p>
      </dgm:t>
    </dgm:pt>
    <dgm:pt modelId="{833F0885-E861-4BE4-ADD4-536B8A9FE054}" type="sibTrans" cxnId="{1ED591FF-7621-414D-87BB-ADCCD93D66A6}">
      <dgm:prSet/>
      <dgm:spPr/>
      <dgm:t>
        <a:bodyPr/>
        <a:lstStyle/>
        <a:p>
          <a:endParaRPr lang="en-US"/>
        </a:p>
      </dgm:t>
    </dgm:pt>
    <dgm:pt modelId="{7FA454E5-966C-4BDC-BF05-8D2F8F44F6DF}">
      <dgm:prSet custT="1"/>
      <dgm:spPr/>
      <dgm:t>
        <a:bodyPr/>
        <a:lstStyle/>
        <a:p>
          <a:r>
            <a:rPr lang="en-GB" sz="2800" b="0" i="0" baseline="0" dirty="0"/>
            <a:t>Reflections </a:t>
          </a:r>
          <a:endParaRPr lang="en-US" sz="2800" dirty="0"/>
        </a:p>
      </dgm:t>
    </dgm:pt>
    <dgm:pt modelId="{DE5A776E-7027-46C7-AAAC-249B260FACE1}" type="parTrans" cxnId="{840C177E-856B-4AA1-A086-F1E94AC4D117}">
      <dgm:prSet/>
      <dgm:spPr/>
      <dgm:t>
        <a:bodyPr/>
        <a:lstStyle/>
        <a:p>
          <a:endParaRPr lang="en-US"/>
        </a:p>
      </dgm:t>
    </dgm:pt>
    <dgm:pt modelId="{B4B0F031-5D49-4E19-9031-7196EAA7E8FE}" type="sibTrans" cxnId="{840C177E-856B-4AA1-A086-F1E94AC4D117}">
      <dgm:prSet/>
      <dgm:spPr/>
      <dgm:t>
        <a:bodyPr/>
        <a:lstStyle/>
        <a:p>
          <a:endParaRPr lang="en-US"/>
        </a:p>
      </dgm:t>
    </dgm:pt>
    <dgm:pt modelId="{51C6AB23-E7F3-4496-8A19-E5CCEAFC1A60}">
      <dgm:prSet custT="1"/>
      <dgm:spPr/>
      <dgm:t>
        <a:bodyPr/>
        <a:lstStyle/>
        <a:p>
          <a:r>
            <a:rPr lang="en-GB" sz="2800" b="0" i="0" baseline="0" dirty="0"/>
            <a:t>Summaries</a:t>
          </a:r>
          <a:endParaRPr lang="en-US" sz="2800" dirty="0"/>
        </a:p>
      </dgm:t>
    </dgm:pt>
    <dgm:pt modelId="{FC38677D-DE31-4F14-A164-A8ED2294B6E7}" type="parTrans" cxnId="{41C19587-0EB5-466A-80A2-08F9B5ECBFA6}">
      <dgm:prSet/>
      <dgm:spPr/>
      <dgm:t>
        <a:bodyPr/>
        <a:lstStyle/>
        <a:p>
          <a:endParaRPr lang="en-US"/>
        </a:p>
      </dgm:t>
    </dgm:pt>
    <dgm:pt modelId="{227A56E5-672F-4CE0-9D3B-8F8E500E6A62}" type="sibTrans" cxnId="{41C19587-0EB5-466A-80A2-08F9B5ECBFA6}">
      <dgm:prSet/>
      <dgm:spPr/>
      <dgm:t>
        <a:bodyPr/>
        <a:lstStyle/>
        <a:p>
          <a:endParaRPr lang="en-US"/>
        </a:p>
      </dgm:t>
    </dgm:pt>
    <dgm:pt modelId="{B2BB3435-19DA-4122-B861-0C47CA9942E3}">
      <dgm:prSet custT="1"/>
      <dgm:spPr/>
      <dgm:t>
        <a:bodyPr/>
        <a:lstStyle/>
        <a:p>
          <a:r>
            <a:rPr lang="en-GB" sz="2800" b="0" i="0" baseline="0" dirty="0"/>
            <a:t>Providing information and advice with permission  </a:t>
          </a:r>
          <a:endParaRPr lang="en-US" sz="2800" dirty="0"/>
        </a:p>
      </dgm:t>
    </dgm:pt>
    <dgm:pt modelId="{C064E150-DBB9-41D9-9A4D-6F0506C4670E}" type="parTrans" cxnId="{7CC4BCD8-2977-4DD5-9A1F-95CEE4380C00}">
      <dgm:prSet/>
      <dgm:spPr/>
      <dgm:t>
        <a:bodyPr/>
        <a:lstStyle/>
        <a:p>
          <a:endParaRPr lang="en-US"/>
        </a:p>
      </dgm:t>
    </dgm:pt>
    <dgm:pt modelId="{BC159B64-1C5B-42DE-B2D5-16CD2CD332A9}" type="sibTrans" cxnId="{7CC4BCD8-2977-4DD5-9A1F-95CEE4380C00}">
      <dgm:prSet/>
      <dgm:spPr/>
      <dgm:t>
        <a:bodyPr/>
        <a:lstStyle/>
        <a:p>
          <a:endParaRPr lang="en-US"/>
        </a:p>
      </dgm:t>
    </dgm:pt>
    <dgm:pt modelId="{12DC3398-AC14-4B02-867A-020F695B8DC1}" type="pres">
      <dgm:prSet presAssocID="{4C40DE5B-779B-4913-802E-98CD41D75319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6D548D-C3BE-42CA-AC3D-5DC428A173AD}" type="pres">
      <dgm:prSet presAssocID="{EDFD0486-72B2-4B03-B348-4DAEB3BFE52B}" presName="compNode" presStyleCnt="0"/>
      <dgm:spPr/>
    </dgm:pt>
    <dgm:pt modelId="{4C3F0119-D051-42EC-90D8-17F60B98FE90}" type="pres">
      <dgm:prSet presAssocID="{EDFD0486-72B2-4B03-B348-4DAEB3BFE52B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Help"/>
        </a:ext>
      </dgm:extLst>
    </dgm:pt>
    <dgm:pt modelId="{0E184F0D-C1B6-46E3-A354-C328EEDBA2AB}" type="pres">
      <dgm:prSet presAssocID="{EDFD0486-72B2-4B03-B348-4DAEB3BFE52B}" presName="spaceRect" presStyleCnt="0"/>
      <dgm:spPr/>
    </dgm:pt>
    <dgm:pt modelId="{DFE2ADE9-EB2D-4199-B997-9A55AF1D5051}" type="pres">
      <dgm:prSet presAssocID="{EDFD0486-72B2-4B03-B348-4DAEB3BFE52B}" presName="textRect" presStyleLbl="revTx" presStyleIdx="0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0C18D001-245A-41BA-BD3E-3D4CADDC477E}" type="pres">
      <dgm:prSet presAssocID="{11B7166C-BB26-44A9-9EEC-63F988D0B797}" presName="sibTrans" presStyleCnt="0"/>
      <dgm:spPr/>
    </dgm:pt>
    <dgm:pt modelId="{7346B808-A4E3-481A-905C-9D942A484388}" type="pres">
      <dgm:prSet presAssocID="{050EA727-CCDD-4733-AEFA-18B2579CFDC4}" presName="compNode" presStyleCnt="0"/>
      <dgm:spPr/>
    </dgm:pt>
    <dgm:pt modelId="{5A9B1E28-123E-4086-8CB9-9DE4250BB816}" type="pres">
      <dgm:prSet presAssocID="{050EA727-CCDD-4733-AEFA-18B2579CFDC4}" presName="iconRect" presStyleLbl="node1" presStyleIdx="1" presStyleCnt="5"/>
      <dgm:spPr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Add"/>
        </a:ext>
      </dgm:extLst>
    </dgm:pt>
    <dgm:pt modelId="{D49C19AD-5BFC-4216-BEE6-377FABC04C5C}" type="pres">
      <dgm:prSet presAssocID="{050EA727-CCDD-4733-AEFA-18B2579CFDC4}" presName="spaceRect" presStyleCnt="0"/>
      <dgm:spPr/>
    </dgm:pt>
    <dgm:pt modelId="{D6C365D3-B351-47DD-A1C7-CBA11E31B936}" type="pres">
      <dgm:prSet presAssocID="{050EA727-CCDD-4733-AEFA-18B2579CFDC4}" presName="textRect" presStyleLbl="revTx" presStyleIdx="1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B4E1DF66-8B76-4000-AAC5-98B378D7C7BB}" type="pres">
      <dgm:prSet presAssocID="{833F0885-E861-4BE4-ADD4-536B8A9FE054}" presName="sibTrans" presStyleCnt="0"/>
      <dgm:spPr/>
    </dgm:pt>
    <dgm:pt modelId="{950BC1ED-1F9B-422C-B91F-05C1969DC0A6}" type="pres">
      <dgm:prSet presAssocID="{7FA454E5-966C-4BDC-BF05-8D2F8F44F6DF}" presName="compNode" presStyleCnt="0"/>
      <dgm:spPr/>
    </dgm:pt>
    <dgm:pt modelId="{96EAF25E-9120-4084-92E8-B2E9383CED61}" type="pres">
      <dgm:prSet presAssocID="{7FA454E5-966C-4BDC-BF05-8D2F8F44F6D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5E3BE473-450C-4F9B-AAF6-04B5DC3364F0}" type="pres">
      <dgm:prSet presAssocID="{7FA454E5-966C-4BDC-BF05-8D2F8F44F6DF}" presName="spaceRect" presStyleCnt="0"/>
      <dgm:spPr/>
    </dgm:pt>
    <dgm:pt modelId="{BB6EE41A-B3B9-4735-B829-E0D65C49BEF1}" type="pres">
      <dgm:prSet presAssocID="{7FA454E5-966C-4BDC-BF05-8D2F8F44F6DF}" presName="textRect" presStyleLbl="revTx" presStyleIdx="2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F9BCECEE-9DE8-4E5D-BA14-AF34DDD8AA5B}" type="pres">
      <dgm:prSet presAssocID="{B4B0F031-5D49-4E19-9031-7196EAA7E8FE}" presName="sibTrans" presStyleCnt="0"/>
      <dgm:spPr/>
    </dgm:pt>
    <dgm:pt modelId="{34A25659-5986-4742-A66D-D4ABFD44B566}" type="pres">
      <dgm:prSet presAssocID="{51C6AB23-E7F3-4496-8A19-E5CCEAFC1A60}" presName="compNode" presStyleCnt="0"/>
      <dgm:spPr/>
    </dgm:pt>
    <dgm:pt modelId="{06B70915-08D2-44A1-B5FE-A49CE768CB30}" type="pres">
      <dgm:prSet presAssocID="{51C6AB23-E7F3-4496-8A19-E5CCEAFC1A6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9B239987-E9D1-47FD-B53F-79F5A1490219}" type="pres">
      <dgm:prSet presAssocID="{51C6AB23-E7F3-4496-8A19-E5CCEAFC1A60}" presName="spaceRect" presStyleCnt="0"/>
      <dgm:spPr/>
    </dgm:pt>
    <dgm:pt modelId="{9681DD11-BE71-4646-A7BE-378CBB0BE40D}" type="pres">
      <dgm:prSet presAssocID="{51C6AB23-E7F3-4496-8A19-E5CCEAFC1A60}" presName="textRect" presStyleLbl="revTx" presStyleIdx="3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E843A2D-F20E-41DA-BC46-33F48A43EB34}" type="pres">
      <dgm:prSet presAssocID="{227A56E5-672F-4CE0-9D3B-8F8E500E6A62}" presName="sibTrans" presStyleCnt="0"/>
      <dgm:spPr/>
    </dgm:pt>
    <dgm:pt modelId="{0B9CEB48-D3D6-4F4C-B6F2-9B6427BEB5DC}" type="pres">
      <dgm:prSet presAssocID="{B2BB3435-19DA-4122-B861-0C47CA9942E3}" presName="compNode" presStyleCnt="0"/>
      <dgm:spPr/>
    </dgm:pt>
    <dgm:pt modelId="{89133964-6045-4DA2-90B0-57C93D85E31C}" type="pres">
      <dgm:prSet presAssocID="{B2BB3435-19DA-4122-B861-0C47CA9942E3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444303F-DFD6-4A25-AE35-27430E53D90C}" type="pres">
      <dgm:prSet presAssocID="{B2BB3435-19DA-4122-B861-0C47CA9942E3}" presName="spaceRect" presStyleCnt="0"/>
      <dgm:spPr/>
    </dgm:pt>
    <dgm:pt modelId="{46F088D3-59B5-4D98-B3DF-2BE51A98ED27}" type="pres">
      <dgm:prSet presAssocID="{B2BB3435-19DA-4122-B861-0C47CA9942E3}" presName="textRect" presStyleLbl="revTx" presStyleIdx="4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C19587-0EB5-466A-80A2-08F9B5ECBFA6}" srcId="{4C40DE5B-779B-4913-802E-98CD41D75319}" destId="{51C6AB23-E7F3-4496-8A19-E5CCEAFC1A60}" srcOrd="3" destOrd="0" parTransId="{FC38677D-DE31-4F14-A164-A8ED2294B6E7}" sibTransId="{227A56E5-672F-4CE0-9D3B-8F8E500E6A62}"/>
    <dgm:cxn modelId="{EF5CE1EA-11CD-4CF3-A164-F48AAC24F441}" type="presOf" srcId="{B2BB3435-19DA-4122-B861-0C47CA9942E3}" destId="{46F088D3-59B5-4D98-B3DF-2BE51A98ED27}" srcOrd="0" destOrd="0" presId="urn:microsoft.com/office/officeart/2018/2/layout/IconLabelList"/>
    <dgm:cxn modelId="{763DAC11-6D7D-4C20-8EB4-E22024C63795}" type="presOf" srcId="{050EA727-CCDD-4733-AEFA-18B2579CFDC4}" destId="{D6C365D3-B351-47DD-A1C7-CBA11E31B936}" srcOrd="0" destOrd="0" presId="urn:microsoft.com/office/officeart/2018/2/layout/IconLabelList"/>
    <dgm:cxn modelId="{3492E1A2-DA8D-439E-BA4A-F3739DFFC7B0}" type="presOf" srcId="{7FA454E5-966C-4BDC-BF05-8D2F8F44F6DF}" destId="{BB6EE41A-B3B9-4735-B829-E0D65C49BEF1}" srcOrd="0" destOrd="0" presId="urn:microsoft.com/office/officeart/2018/2/layout/IconLabelList"/>
    <dgm:cxn modelId="{496B8AE3-5322-4521-B6F1-C808113C5F39}" type="presOf" srcId="{4C40DE5B-779B-4913-802E-98CD41D75319}" destId="{12DC3398-AC14-4B02-867A-020F695B8DC1}" srcOrd="0" destOrd="0" presId="urn:microsoft.com/office/officeart/2018/2/layout/IconLabelList"/>
    <dgm:cxn modelId="{ECE0EA5E-C24A-4751-BDBE-77D19F4B7F84}" srcId="{4C40DE5B-779B-4913-802E-98CD41D75319}" destId="{EDFD0486-72B2-4B03-B348-4DAEB3BFE52B}" srcOrd="0" destOrd="0" parTransId="{1C2B6380-59DC-403C-B1A9-AEA6C12BFD4E}" sibTransId="{11B7166C-BB26-44A9-9EEC-63F988D0B797}"/>
    <dgm:cxn modelId="{7080374C-A481-43F0-B05A-43DCC74CAC11}" type="presOf" srcId="{51C6AB23-E7F3-4496-8A19-E5CCEAFC1A60}" destId="{9681DD11-BE71-4646-A7BE-378CBB0BE40D}" srcOrd="0" destOrd="0" presId="urn:microsoft.com/office/officeart/2018/2/layout/IconLabelList"/>
    <dgm:cxn modelId="{FF66EF91-D9C1-445C-90C1-B00525992580}" type="presOf" srcId="{EDFD0486-72B2-4B03-B348-4DAEB3BFE52B}" destId="{DFE2ADE9-EB2D-4199-B997-9A55AF1D5051}" srcOrd="0" destOrd="0" presId="urn:microsoft.com/office/officeart/2018/2/layout/IconLabelList"/>
    <dgm:cxn modelId="{1ED591FF-7621-414D-87BB-ADCCD93D66A6}" srcId="{4C40DE5B-779B-4913-802E-98CD41D75319}" destId="{050EA727-CCDD-4733-AEFA-18B2579CFDC4}" srcOrd="1" destOrd="0" parTransId="{7B1817A7-4223-4C35-AB8C-A534B8E9E372}" sibTransId="{833F0885-E861-4BE4-ADD4-536B8A9FE054}"/>
    <dgm:cxn modelId="{840C177E-856B-4AA1-A086-F1E94AC4D117}" srcId="{4C40DE5B-779B-4913-802E-98CD41D75319}" destId="{7FA454E5-966C-4BDC-BF05-8D2F8F44F6DF}" srcOrd="2" destOrd="0" parTransId="{DE5A776E-7027-46C7-AAAC-249B260FACE1}" sibTransId="{B4B0F031-5D49-4E19-9031-7196EAA7E8FE}"/>
    <dgm:cxn modelId="{7CC4BCD8-2977-4DD5-9A1F-95CEE4380C00}" srcId="{4C40DE5B-779B-4913-802E-98CD41D75319}" destId="{B2BB3435-19DA-4122-B861-0C47CA9942E3}" srcOrd="4" destOrd="0" parTransId="{C064E150-DBB9-41D9-9A4D-6F0506C4670E}" sibTransId="{BC159B64-1C5B-42DE-B2D5-16CD2CD332A9}"/>
    <dgm:cxn modelId="{F87C1CCE-6794-4F22-BB26-D43DBAC1506A}" type="presParOf" srcId="{12DC3398-AC14-4B02-867A-020F695B8DC1}" destId="{186D548D-C3BE-42CA-AC3D-5DC428A173AD}" srcOrd="0" destOrd="0" presId="urn:microsoft.com/office/officeart/2018/2/layout/IconLabelList"/>
    <dgm:cxn modelId="{80713253-C1AA-49A2-B35F-CE837426A1C4}" type="presParOf" srcId="{186D548D-C3BE-42CA-AC3D-5DC428A173AD}" destId="{4C3F0119-D051-42EC-90D8-17F60B98FE90}" srcOrd="0" destOrd="0" presId="urn:microsoft.com/office/officeart/2018/2/layout/IconLabelList"/>
    <dgm:cxn modelId="{AE320568-4290-4B6E-93F1-FCF12F31E672}" type="presParOf" srcId="{186D548D-C3BE-42CA-AC3D-5DC428A173AD}" destId="{0E184F0D-C1B6-46E3-A354-C328EEDBA2AB}" srcOrd="1" destOrd="0" presId="urn:microsoft.com/office/officeart/2018/2/layout/IconLabelList"/>
    <dgm:cxn modelId="{C799100C-4490-469A-BB22-1FC545BDA9BF}" type="presParOf" srcId="{186D548D-C3BE-42CA-AC3D-5DC428A173AD}" destId="{DFE2ADE9-EB2D-4199-B997-9A55AF1D5051}" srcOrd="2" destOrd="0" presId="urn:microsoft.com/office/officeart/2018/2/layout/IconLabelList"/>
    <dgm:cxn modelId="{CE1CFA29-F85B-40A0-954C-A64DC431FB4E}" type="presParOf" srcId="{12DC3398-AC14-4B02-867A-020F695B8DC1}" destId="{0C18D001-245A-41BA-BD3E-3D4CADDC477E}" srcOrd="1" destOrd="0" presId="urn:microsoft.com/office/officeart/2018/2/layout/IconLabelList"/>
    <dgm:cxn modelId="{1E995E76-F61A-47C3-A6C7-BEFEA2961FFD}" type="presParOf" srcId="{12DC3398-AC14-4B02-867A-020F695B8DC1}" destId="{7346B808-A4E3-481A-905C-9D942A484388}" srcOrd="2" destOrd="0" presId="urn:microsoft.com/office/officeart/2018/2/layout/IconLabelList"/>
    <dgm:cxn modelId="{86E978F7-EDA0-4D06-828E-A541ED5B286E}" type="presParOf" srcId="{7346B808-A4E3-481A-905C-9D942A484388}" destId="{5A9B1E28-123E-4086-8CB9-9DE4250BB816}" srcOrd="0" destOrd="0" presId="urn:microsoft.com/office/officeart/2018/2/layout/IconLabelList"/>
    <dgm:cxn modelId="{F5FF8628-414C-493F-86EC-071FECD32F65}" type="presParOf" srcId="{7346B808-A4E3-481A-905C-9D942A484388}" destId="{D49C19AD-5BFC-4216-BEE6-377FABC04C5C}" srcOrd="1" destOrd="0" presId="urn:microsoft.com/office/officeart/2018/2/layout/IconLabelList"/>
    <dgm:cxn modelId="{83A7015E-37A2-4B48-8D4D-850848FD98E8}" type="presParOf" srcId="{7346B808-A4E3-481A-905C-9D942A484388}" destId="{D6C365D3-B351-47DD-A1C7-CBA11E31B936}" srcOrd="2" destOrd="0" presId="urn:microsoft.com/office/officeart/2018/2/layout/IconLabelList"/>
    <dgm:cxn modelId="{C238A69C-6FDA-448C-BE1F-AB7B599822D4}" type="presParOf" srcId="{12DC3398-AC14-4B02-867A-020F695B8DC1}" destId="{B4E1DF66-8B76-4000-AAC5-98B378D7C7BB}" srcOrd="3" destOrd="0" presId="urn:microsoft.com/office/officeart/2018/2/layout/IconLabelList"/>
    <dgm:cxn modelId="{E6A2ABCB-D8EE-446F-9611-6E86DB38D2C1}" type="presParOf" srcId="{12DC3398-AC14-4B02-867A-020F695B8DC1}" destId="{950BC1ED-1F9B-422C-B91F-05C1969DC0A6}" srcOrd="4" destOrd="0" presId="urn:microsoft.com/office/officeart/2018/2/layout/IconLabelList"/>
    <dgm:cxn modelId="{962B75AE-B9C1-47B1-A175-A5936C359B57}" type="presParOf" srcId="{950BC1ED-1F9B-422C-B91F-05C1969DC0A6}" destId="{96EAF25E-9120-4084-92E8-B2E9383CED61}" srcOrd="0" destOrd="0" presId="urn:microsoft.com/office/officeart/2018/2/layout/IconLabelList"/>
    <dgm:cxn modelId="{93FA470D-5A96-44AC-A566-CDB7029D0803}" type="presParOf" srcId="{950BC1ED-1F9B-422C-B91F-05C1969DC0A6}" destId="{5E3BE473-450C-4F9B-AAF6-04B5DC3364F0}" srcOrd="1" destOrd="0" presId="urn:microsoft.com/office/officeart/2018/2/layout/IconLabelList"/>
    <dgm:cxn modelId="{02C082C3-A032-477B-A871-74617EF86202}" type="presParOf" srcId="{950BC1ED-1F9B-422C-B91F-05C1969DC0A6}" destId="{BB6EE41A-B3B9-4735-B829-E0D65C49BEF1}" srcOrd="2" destOrd="0" presId="urn:microsoft.com/office/officeart/2018/2/layout/IconLabelList"/>
    <dgm:cxn modelId="{E873C145-A55D-4F5F-8B19-7082232B4840}" type="presParOf" srcId="{12DC3398-AC14-4B02-867A-020F695B8DC1}" destId="{F9BCECEE-9DE8-4E5D-BA14-AF34DDD8AA5B}" srcOrd="5" destOrd="0" presId="urn:microsoft.com/office/officeart/2018/2/layout/IconLabelList"/>
    <dgm:cxn modelId="{BE0C9070-1EE6-4338-88C4-442B3559B99B}" type="presParOf" srcId="{12DC3398-AC14-4B02-867A-020F695B8DC1}" destId="{34A25659-5986-4742-A66D-D4ABFD44B566}" srcOrd="6" destOrd="0" presId="urn:microsoft.com/office/officeart/2018/2/layout/IconLabelList"/>
    <dgm:cxn modelId="{C581983E-1FB1-4ACE-9E5A-4894A566F346}" type="presParOf" srcId="{34A25659-5986-4742-A66D-D4ABFD44B566}" destId="{06B70915-08D2-44A1-B5FE-A49CE768CB30}" srcOrd="0" destOrd="0" presId="urn:microsoft.com/office/officeart/2018/2/layout/IconLabelList"/>
    <dgm:cxn modelId="{0F925F5C-FDB2-428D-8626-5C891D69C5B8}" type="presParOf" srcId="{34A25659-5986-4742-A66D-D4ABFD44B566}" destId="{9B239987-E9D1-47FD-B53F-79F5A1490219}" srcOrd="1" destOrd="0" presId="urn:microsoft.com/office/officeart/2018/2/layout/IconLabelList"/>
    <dgm:cxn modelId="{204B1D99-03FA-4381-A51F-2FD7A10AC59B}" type="presParOf" srcId="{34A25659-5986-4742-A66D-D4ABFD44B566}" destId="{9681DD11-BE71-4646-A7BE-378CBB0BE40D}" srcOrd="2" destOrd="0" presId="urn:microsoft.com/office/officeart/2018/2/layout/IconLabelList"/>
    <dgm:cxn modelId="{A0F4CB9A-D4A8-4C56-B4C9-82523C436E7D}" type="presParOf" srcId="{12DC3398-AC14-4B02-867A-020F695B8DC1}" destId="{EE843A2D-F20E-41DA-BC46-33F48A43EB34}" srcOrd="7" destOrd="0" presId="urn:microsoft.com/office/officeart/2018/2/layout/IconLabelList"/>
    <dgm:cxn modelId="{40E473E0-7B0F-46A8-923B-D9C28478852C}" type="presParOf" srcId="{12DC3398-AC14-4B02-867A-020F695B8DC1}" destId="{0B9CEB48-D3D6-4F4C-B6F2-9B6427BEB5DC}" srcOrd="8" destOrd="0" presId="urn:microsoft.com/office/officeart/2018/2/layout/IconLabelList"/>
    <dgm:cxn modelId="{78CAB3DB-0BB5-4448-A7F2-903F17108534}" type="presParOf" srcId="{0B9CEB48-D3D6-4F4C-B6F2-9B6427BEB5DC}" destId="{89133964-6045-4DA2-90B0-57C93D85E31C}" srcOrd="0" destOrd="0" presId="urn:microsoft.com/office/officeart/2018/2/layout/IconLabelList"/>
    <dgm:cxn modelId="{5FA72EA8-DE20-4DA9-916A-68CF48E0BCC6}" type="presParOf" srcId="{0B9CEB48-D3D6-4F4C-B6F2-9B6427BEB5DC}" destId="{5444303F-DFD6-4A25-AE35-27430E53D90C}" srcOrd="1" destOrd="0" presId="urn:microsoft.com/office/officeart/2018/2/layout/IconLabelList"/>
    <dgm:cxn modelId="{2E70DFB9-50C1-4295-BF14-586931AB6657}" type="presParOf" srcId="{0B9CEB48-D3D6-4F4C-B6F2-9B6427BEB5DC}" destId="{46F088D3-59B5-4D98-B3DF-2BE51A98ED2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B600B2-98AF-442E-8A96-99DCA0D07D81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C8C8EE2-6979-4C17-9B63-D93EC4ACC9C2}">
      <dgm:prSet/>
      <dgm:spPr/>
      <dgm:t>
        <a:bodyPr/>
        <a:lstStyle/>
        <a:p>
          <a:r>
            <a:rPr lang="en-US"/>
            <a:t>Resist</a:t>
          </a:r>
        </a:p>
      </dgm:t>
    </dgm:pt>
    <dgm:pt modelId="{1CCA5183-0F22-4A33-A545-3EE5D383B86A}" type="parTrans" cxnId="{4EEB82CB-1A6E-4352-AD89-B15EE7D66FFD}">
      <dgm:prSet/>
      <dgm:spPr/>
      <dgm:t>
        <a:bodyPr/>
        <a:lstStyle/>
        <a:p>
          <a:endParaRPr lang="en-US"/>
        </a:p>
      </dgm:t>
    </dgm:pt>
    <dgm:pt modelId="{C02C7F74-2B5B-4810-BAC9-113C041E0EF9}" type="sibTrans" cxnId="{4EEB82CB-1A6E-4352-AD89-B15EE7D66FFD}">
      <dgm:prSet/>
      <dgm:spPr/>
      <dgm:t>
        <a:bodyPr/>
        <a:lstStyle/>
        <a:p>
          <a:endParaRPr lang="en-US"/>
        </a:p>
      </dgm:t>
    </dgm:pt>
    <dgm:pt modelId="{D14A535F-AEAD-4CE5-9890-F3F531C21715}">
      <dgm:prSet/>
      <dgm:spPr/>
      <dgm:t>
        <a:bodyPr/>
        <a:lstStyle/>
        <a:p>
          <a:r>
            <a:rPr lang="en-US"/>
            <a:t>Resist the righting reflex </a:t>
          </a:r>
        </a:p>
      </dgm:t>
    </dgm:pt>
    <dgm:pt modelId="{757072FC-D46D-469C-A25F-5AAC02FE42D0}" type="parTrans" cxnId="{1A81009E-F535-4D74-B799-FDF8EE6166C3}">
      <dgm:prSet/>
      <dgm:spPr/>
      <dgm:t>
        <a:bodyPr/>
        <a:lstStyle/>
        <a:p>
          <a:endParaRPr lang="en-US"/>
        </a:p>
      </dgm:t>
    </dgm:pt>
    <dgm:pt modelId="{419FCD5D-0F79-4CB8-A0A3-3275AA9073C3}" type="sibTrans" cxnId="{1A81009E-F535-4D74-B799-FDF8EE6166C3}">
      <dgm:prSet/>
      <dgm:spPr/>
      <dgm:t>
        <a:bodyPr/>
        <a:lstStyle/>
        <a:p>
          <a:endParaRPr lang="en-US"/>
        </a:p>
      </dgm:t>
    </dgm:pt>
    <dgm:pt modelId="{ECEBF797-13ED-4D53-9866-C8C6E315091E}">
      <dgm:prSet/>
      <dgm:spPr/>
      <dgm:t>
        <a:bodyPr/>
        <a:lstStyle/>
        <a:p>
          <a:r>
            <a:rPr lang="en-US"/>
            <a:t>Elicit</a:t>
          </a:r>
        </a:p>
      </dgm:t>
    </dgm:pt>
    <dgm:pt modelId="{4D3E6C06-A1C3-4175-83FA-0313D818520E}" type="parTrans" cxnId="{8082549C-DD6C-4E3E-B96A-49E930A9A533}">
      <dgm:prSet/>
      <dgm:spPr/>
      <dgm:t>
        <a:bodyPr/>
        <a:lstStyle/>
        <a:p>
          <a:endParaRPr lang="en-US"/>
        </a:p>
      </dgm:t>
    </dgm:pt>
    <dgm:pt modelId="{E8DEE58D-9E33-4309-A200-31933BF17797}" type="sibTrans" cxnId="{8082549C-DD6C-4E3E-B96A-49E930A9A533}">
      <dgm:prSet/>
      <dgm:spPr/>
      <dgm:t>
        <a:bodyPr/>
        <a:lstStyle/>
        <a:p>
          <a:endParaRPr lang="en-US"/>
        </a:p>
      </dgm:t>
    </dgm:pt>
    <dgm:pt modelId="{EB003D06-C004-472E-B9E9-1E70B380404C}">
      <dgm:prSet/>
      <dgm:spPr/>
      <dgm:t>
        <a:bodyPr/>
        <a:lstStyle/>
        <a:p>
          <a:r>
            <a:rPr lang="en-US"/>
            <a:t>Elicit their understanding of/views towards the vaccine and their intention</a:t>
          </a:r>
        </a:p>
      </dgm:t>
    </dgm:pt>
    <dgm:pt modelId="{C6B27666-9186-44B9-AFC2-272AEDF5D75C}" type="parTrans" cxnId="{F51A70E4-24FD-46C4-8C7B-76D5D67081F6}">
      <dgm:prSet/>
      <dgm:spPr/>
      <dgm:t>
        <a:bodyPr/>
        <a:lstStyle/>
        <a:p>
          <a:endParaRPr lang="en-US"/>
        </a:p>
      </dgm:t>
    </dgm:pt>
    <dgm:pt modelId="{229FB213-3E37-473A-82A2-27F22C813A7F}" type="sibTrans" cxnId="{F51A70E4-24FD-46C4-8C7B-76D5D67081F6}">
      <dgm:prSet/>
      <dgm:spPr/>
      <dgm:t>
        <a:bodyPr/>
        <a:lstStyle/>
        <a:p>
          <a:endParaRPr lang="en-US"/>
        </a:p>
      </dgm:t>
    </dgm:pt>
    <dgm:pt modelId="{7186E33A-B151-4615-9173-B45EBC4EB55A}">
      <dgm:prSet/>
      <dgm:spPr/>
      <dgm:t>
        <a:bodyPr/>
        <a:lstStyle/>
        <a:p>
          <a:r>
            <a:rPr lang="en-US"/>
            <a:t>Listen</a:t>
          </a:r>
        </a:p>
      </dgm:t>
    </dgm:pt>
    <dgm:pt modelId="{8B753CA2-5620-4844-BE54-DB1F14E1D58E}" type="parTrans" cxnId="{AF36712B-0C5F-410A-9F1A-0AA0403B59E8}">
      <dgm:prSet/>
      <dgm:spPr/>
      <dgm:t>
        <a:bodyPr/>
        <a:lstStyle/>
        <a:p>
          <a:endParaRPr lang="en-US"/>
        </a:p>
      </dgm:t>
    </dgm:pt>
    <dgm:pt modelId="{A372D839-BC95-403A-812A-7966156844E5}" type="sibTrans" cxnId="{AF36712B-0C5F-410A-9F1A-0AA0403B59E8}">
      <dgm:prSet/>
      <dgm:spPr/>
      <dgm:t>
        <a:bodyPr/>
        <a:lstStyle/>
        <a:p>
          <a:endParaRPr lang="en-US"/>
        </a:p>
      </dgm:t>
    </dgm:pt>
    <dgm:pt modelId="{1804BC9E-840A-4271-B16A-02D5CEFDACD5}">
      <dgm:prSet/>
      <dgm:spPr/>
      <dgm:t>
        <a:bodyPr/>
        <a:lstStyle/>
        <a:p>
          <a:r>
            <a:rPr lang="en-US"/>
            <a:t>Listen with empathy</a:t>
          </a:r>
        </a:p>
      </dgm:t>
    </dgm:pt>
    <dgm:pt modelId="{F64AA80E-76D2-461B-8184-2D4CFDA68EE1}" type="parTrans" cxnId="{C91AD8F9-DD9D-4BCC-95EB-7005550C5B91}">
      <dgm:prSet/>
      <dgm:spPr/>
      <dgm:t>
        <a:bodyPr/>
        <a:lstStyle/>
        <a:p>
          <a:endParaRPr lang="en-US"/>
        </a:p>
      </dgm:t>
    </dgm:pt>
    <dgm:pt modelId="{4D6B4C24-3907-461D-A46A-56E7781D1797}" type="sibTrans" cxnId="{C91AD8F9-DD9D-4BCC-95EB-7005550C5B91}">
      <dgm:prSet/>
      <dgm:spPr/>
      <dgm:t>
        <a:bodyPr/>
        <a:lstStyle/>
        <a:p>
          <a:endParaRPr lang="en-US"/>
        </a:p>
      </dgm:t>
    </dgm:pt>
    <dgm:pt modelId="{53EF6DF6-D676-4013-BBC4-8BEA80E55363}">
      <dgm:prSet/>
      <dgm:spPr/>
      <dgm:t>
        <a:bodyPr/>
        <a:lstStyle/>
        <a:p>
          <a:r>
            <a:rPr lang="en-US"/>
            <a:t>Ask</a:t>
          </a:r>
        </a:p>
      </dgm:t>
    </dgm:pt>
    <dgm:pt modelId="{A62866FD-94E9-408C-96D3-3EB515C2AEE2}" type="parTrans" cxnId="{D673B9C4-84FD-4964-953B-C377D8891912}">
      <dgm:prSet/>
      <dgm:spPr/>
      <dgm:t>
        <a:bodyPr/>
        <a:lstStyle/>
        <a:p>
          <a:endParaRPr lang="en-US"/>
        </a:p>
      </dgm:t>
    </dgm:pt>
    <dgm:pt modelId="{B167387D-38A0-4009-803F-2F80E2A4D2C4}" type="sibTrans" cxnId="{D673B9C4-84FD-4964-953B-C377D8891912}">
      <dgm:prSet/>
      <dgm:spPr/>
      <dgm:t>
        <a:bodyPr/>
        <a:lstStyle/>
        <a:p>
          <a:endParaRPr lang="en-US"/>
        </a:p>
      </dgm:t>
    </dgm:pt>
    <dgm:pt modelId="{61FF3EF2-8A9B-4361-B416-1D10AE3605F9}">
      <dgm:prSet/>
      <dgm:spPr/>
      <dgm:t>
        <a:bodyPr/>
        <a:lstStyle/>
        <a:p>
          <a:r>
            <a:rPr lang="en-US"/>
            <a:t>Ask for permission to provide further information about the vaccine </a:t>
          </a:r>
        </a:p>
      </dgm:t>
    </dgm:pt>
    <dgm:pt modelId="{84634566-2616-4407-87A0-BBDED7CFD32F}" type="parTrans" cxnId="{623AE420-C129-4A7F-8AE9-AE7B2CBB59A0}">
      <dgm:prSet/>
      <dgm:spPr/>
      <dgm:t>
        <a:bodyPr/>
        <a:lstStyle/>
        <a:p>
          <a:endParaRPr lang="en-US"/>
        </a:p>
      </dgm:t>
    </dgm:pt>
    <dgm:pt modelId="{27D4BAB0-10E7-438E-BB5A-93D3880D0264}" type="sibTrans" cxnId="{623AE420-C129-4A7F-8AE9-AE7B2CBB59A0}">
      <dgm:prSet/>
      <dgm:spPr/>
      <dgm:t>
        <a:bodyPr/>
        <a:lstStyle/>
        <a:p>
          <a:endParaRPr lang="en-US"/>
        </a:p>
      </dgm:t>
    </dgm:pt>
    <dgm:pt modelId="{A3369710-B1F8-468D-B2D4-618C8211B0A8}" type="pres">
      <dgm:prSet presAssocID="{E8B600B2-98AF-442E-8A96-99DCA0D07D8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0687B6-D433-49C4-A199-9270C3511B50}" type="pres">
      <dgm:prSet presAssocID="{8C8C8EE2-6979-4C17-9B63-D93EC4ACC9C2}" presName="composite" presStyleCnt="0"/>
      <dgm:spPr/>
    </dgm:pt>
    <dgm:pt modelId="{3677A0D1-7F04-41E3-AE12-6DB564574915}" type="pres">
      <dgm:prSet presAssocID="{8C8C8EE2-6979-4C17-9B63-D93EC4ACC9C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88219C-3CF2-4CB8-84CF-6B526B837848}" type="pres">
      <dgm:prSet presAssocID="{8C8C8EE2-6979-4C17-9B63-D93EC4ACC9C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96936C-0346-435F-ACB4-E6E4784BF377}" type="pres">
      <dgm:prSet presAssocID="{C02C7F74-2B5B-4810-BAC9-113C041E0EF9}" presName="sp" presStyleCnt="0"/>
      <dgm:spPr/>
    </dgm:pt>
    <dgm:pt modelId="{0352D54D-9BC1-4304-90D9-8AFFEA183001}" type="pres">
      <dgm:prSet presAssocID="{ECEBF797-13ED-4D53-9866-C8C6E315091E}" presName="composite" presStyleCnt="0"/>
      <dgm:spPr/>
    </dgm:pt>
    <dgm:pt modelId="{403D9B92-DFBB-419A-8443-D31293D55E1E}" type="pres">
      <dgm:prSet presAssocID="{ECEBF797-13ED-4D53-9866-C8C6E315091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86BF21-9C54-4BC1-A06C-87AB968297CB}" type="pres">
      <dgm:prSet presAssocID="{ECEBF797-13ED-4D53-9866-C8C6E315091E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33FAC4-09E1-4295-8A94-DBB2452F1399}" type="pres">
      <dgm:prSet presAssocID="{E8DEE58D-9E33-4309-A200-31933BF17797}" presName="sp" presStyleCnt="0"/>
      <dgm:spPr/>
    </dgm:pt>
    <dgm:pt modelId="{924B7DB3-A604-4B47-9061-1AFE166C4C77}" type="pres">
      <dgm:prSet presAssocID="{7186E33A-B151-4615-9173-B45EBC4EB55A}" presName="composite" presStyleCnt="0"/>
      <dgm:spPr/>
    </dgm:pt>
    <dgm:pt modelId="{45708228-E3C8-4582-841A-6BC4D7552229}" type="pres">
      <dgm:prSet presAssocID="{7186E33A-B151-4615-9173-B45EBC4EB55A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D985EE-CA30-4AD5-9175-E4DC6DF8BD77}" type="pres">
      <dgm:prSet presAssocID="{7186E33A-B151-4615-9173-B45EBC4EB55A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6C8D82-E577-4A2E-BAA4-393406356A32}" type="pres">
      <dgm:prSet presAssocID="{A372D839-BC95-403A-812A-7966156844E5}" presName="sp" presStyleCnt="0"/>
      <dgm:spPr/>
    </dgm:pt>
    <dgm:pt modelId="{CA733240-4F12-4068-AA2F-2B05E6EAC6CC}" type="pres">
      <dgm:prSet presAssocID="{53EF6DF6-D676-4013-BBC4-8BEA80E55363}" presName="composite" presStyleCnt="0"/>
      <dgm:spPr/>
    </dgm:pt>
    <dgm:pt modelId="{856C97D2-2A65-48D4-995D-E51A90BB9B2F}" type="pres">
      <dgm:prSet presAssocID="{53EF6DF6-D676-4013-BBC4-8BEA80E55363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9EBDC5-27A0-4FD0-A196-4CD8942FC8BF}" type="pres">
      <dgm:prSet presAssocID="{53EF6DF6-D676-4013-BBC4-8BEA80E55363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82549C-DD6C-4E3E-B96A-49E930A9A533}" srcId="{E8B600B2-98AF-442E-8A96-99DCA0D07D81}" destId="{ECEBF797-13ED-4D53-9866-C8C6E315091E}" srcOrd="1" destOrd="0" parTransId="{4D3E6C06-A1C3-4175-83FA-0313D818520E}" sibTransId="{E8DEE58D-9E33-4309-A200-31933BF17797}"/>
    <dgm:cxn modelId="{FE4C50D4-1501-4ADE-8BBB-9AE3660B52F6}" type="presOf" srcId="{E8B600B2-98AF-442E-8A96-99DCA0D07D81}" destId="{A3369710-B1F8-468D-B2D4-618C8211B0A8}" srcOrd="0" destOrd="0" presId="urn:microsoft.com/office/officeart/2005/8/layout/chevron2"/>
    <dgm:cxn modelId="{4EEB82CB-1A6E-4352-AD89-B15EE7D66FFD}" srcId="{E8B600B2-98AF-442E-8A96-99DCA0D07D81}" destId="{8C8C8EE2-6979-4C17-9B63-D93EC4ACC9C2}" srcOrd="0" destOrd="0" parTransId="{1CCA5183-0F22-4A33-A545-3EE5D383B86A}" sibTransId="{C02C7F74-2B5B-4810-BAC9-113C041E0EF9}"/>
    <dgm:cxn modelId="{155A589E-703D-49C0-AEBB-AD60A31FE42D}" type="presOf" srcId="{61FF3EF2-8A9B-4361-B416-1D10AE3605F9}" destId="{039EBDC5-27A0-4FD0-A196-4CD8942FC8BF}" srcOrd="0" destOrd="0" presId="urn:microsoft.com/office/officeart/2005/8/layout/chevron2"/>
    <dgm:cxn modelId="{C0C04307-F2BA-4576-9155-F0956D91A308}" type="presOf" srcId="{D14A535F-AEAD-4CE5-9890-F3F531C21715}" destId="{FD88219C-3CF2-4CB8-84CF-6B526B837848}" srcOrd="0" destOrd="0" presId="urn:microsoft.com/office/officeart/2005/8/layout/chevron2"/>
    <dgm:cxn modelId="{AF36712B-0C5F-410A-9F1A-0AA0403B59E8}" srcId="{E8B600B2-98AF-442E-8A96-99DCA0D07D81}" destId="{7186E33A-B151-4615-9173-B45EBC4EB55A}" srcOrd="2" destOrd="0" parTransId="{8B753CA2-5620-4844-BE54-DB1F14E1D58E}" sibTransId="{A372D839-BC95-403A-812A-7966156844E5}"/>
    <dgm:cxn modelId="{15BD0373-CAAC-40C4-89EC-B28FEDAA0339}" type="presOf" srcId="{8C8C8EE2-6979-4C17-9B63-D93EC4ACC9C2}" destId="{3677A0D1-7F04-41E3-AE12-6DB564574915}" srcOrd="0" destOrd="0" presId="urn:microsoft.com/office/officeart/2005/8/layout/chevron2"/>
    <dgm:cxn modelId="{C7B73197-57C6-4567-AAAA-0FFB5AA8FA4B}" type="presOf" srcId="{EB003D06-C004-472E-B9E9-1E70B380404C}" destId="{B986BF21-9C54-4BC1-A06C-87AB968297CB}" srcOrd="0" destOrd="0" presId="urn:microsoft.com/office/officeart/2005/8/layout/chevron2"/>
    <dgm:cxn modelId="{623AE420-C129-4A7F-8AE9-AE7B2CBB59A0}" srcId="{53EF6DF6-D676-4013-BBC4-8BEA80E55363}" destId="{61FF3EF2-8A9B-4361-B416-1D10AE3605F9}" srcOrd="0" destOrd="0" parTransId="{84634566-2616-4407-87A0-BBDED7CFD32F}" sibTransId="{27D4BAB0-10E7-438E-BB5A-93D3880D0264}"/>
    <dgm:cxn modelId="{8B4149CE-773F-45E4-B07E-E4D83E5B9CD3}" type="presOf" srcId="{1804BC9E-840A-4271-B16A-02D5CEFDACD5}" destId="{01D985EE-CA30-4AD5-9175-E4DC6DF8BD77}" srcOrd="0" destOrd="0" presId="urn:microsoft.com/office/officeart/2005/8/layout/chevron2"/>
    <dgm:cxn modelId="{BA34E22B-61A8-47BE-8391-DD9D4C1BDFF9}" type="presOf" srcId="{53EF6DF6-D676-4013-BBC4-8BEA80E55363}" destId="{856C97D2-2A65-48D4-995D-E51A90BB9B2F}" srcOrd="0" destOrd="0" presId="urn:microsoft.com/office/officeart/2005/8/layout/chevron2"/>
    <dgm:cxn modelId="{C91AD8F9-DD9D-4BCC-95EB-7005550C5B91}" srcId="{7186E33A-B151-4615-9173-B45EBC4EB55A}" destId="{1804BC9E-840A-4271-B16A-02D5CEFDACD5}" srcOrd="0" destOrd="0" parTransId="{F64AA80E-76D2-461B-8184-2D4CFDA68EE1}" sibTransId="{4D6B4C24-3907-461D-A46A-56E7781D1797}"/>
    <dgm:cxn modelId="{46139F6A-41F9-43E4-AB02-A6FF93E63CA0}" type="presOf" srcId="{ECEBF797-13ED-4D53-9866-C8C6E315091E}" destId="{403D9B92-DFBB-419A-8443-D31293D55E1E}" srcOrd="0" destOrd="0" presId="urn:microsoft.com/office/officeart/2005/8/layout/chevron2"/>
    <dgm:cxn modelId="{1A81009E-F535-4D74-B799-FDF8EE6166C3}" srcId="{8C8C8EE2-6979-4C17-9B63-D93EC4ACC9C2}" destId="{D14A535F-AEAD-4CE5-9890-F3F531C21715}" srcOrd="0" destOrd="0" parTransId="{757072FC-D46D-469C-A25F-5AAC02FE42D0}" sibTransId="{419FCD5D-0F79-4CB8-A0A3-3275AA9073C3}"/>
    <dgm:cxn modelId="{D673B9C4-84FD-4964-953B-C377D8891912}" srcId="{E8B600B2-98AF-442E-8A96-99DCA0D07D81}" destId="{53EF6DF6-D676-4013-BBC4-8BEA80E55363}" srcOrd="3" destOrd="0" parTransId="{A62866FD-94E9-408C-96D3-3EB515C2AEE2}" sibTransId="{B167387D-38A0-4009-803F-2F80E2A4D2C4}"/>
    <dgm:cxn modelId="{019CEDC7-1141-43AC-B929-64122BBBA00F}" type="presOf" srcId="{7186E33A-B151-4615-9173-B45EBC4EB55A}" destId="{45708228-E3C8-4582-841A-6BC4D7552229}" srcOrd="0" destOrd="0" presId="urn:microsoft.com/office/officeart/2005/8/layout/chevron2"/>
    <dgm:cxn modelId="{F51A70E4-24FD-46C4-8C7B-76D5D67081F6}" srcId="{ECEBF797-13ED-4D53-9866-C8C6E315091E}" destId="{EB003D06-C004-472E-B9E9-1E70B380404C}" srcOrd="0" destOrd="0" parTransId="{C6B27666-9186-44B9-AFC2-272AEDF5D75C}" sibTransId="{229FB213-3E37-473A-82A2-27F22C813A7F}"/>
    <dgm:cxn modelId="{7F152C00-5FAF-4B0E-BBD7-7F5643FC07E8}" type="presParOf" srcId="{A3369710-B1F8-468D-B2D4-618C8211B0A8}" destId="{D20687B6-D433-49C4-A199-9270C3511B50}" srcOrd="0" destOrd="0" presId="urn:microsoft.com/office/officeart/2005/8/layout/chevron2"/>
    <dgm:cxn modelId="{3457C853-7B2A-42C0-A0D8-2689A46A2286}" type="presParOf" srcId="{D20687B6-D433-49C4-A199-9270C3511B50}" destId="{3677A0D1-7F04-41E3-AE12-6DB564574915}" srcOrd="0" destOrd="0" presId="urn:microsoft.com/office/officeart/2005/8/layout/chevron2"/>
    <dgm:cxn modelId="{03622339-4E65-4321-B04A-AE1EC75F8576}" type="presParOf" srcId="{D20687B6-D433-49C4-A199-9270C3511B50}" destId="{FD88219C-3CF2-4CB8-84CF-6B526B837848}" srcOrd="1" destOrd="0" presId="urn:microsoft.com/office/officeart/2005/8/layout/chevron2"/>
    <dgm:cxn modelId="{67F58EC9-2812-4FE5-93E3-4B6CF3770F63}" type="presParOf" srcId="{A3369710-B1F8-468D-B2D4-618C8211B0A8}" destId="{2F96936C-0346-435F-ACB4-E6E4784BF377}" srcOrd="1" destOrd="0" presId="urn:microsoft.com/office/officeart/2005/8/layout/chevron2"/>
    <dgm:cxn modelId="{547CA389-5207-4FE4-B457-9626EB3D9910}" type="presParOf" srcId="{A3369710-B1F8-468D-B2D4-618C8211B0A8}" destId="{0352D54D-9BC1-4304-90D9-8AFFEA183001}" srcOrd="2" destOrd="0" presId="urn:microsoft.com/office/officeart/2005/8/layout/chevron2"/>
    <dgm:cxn modelId="{8CFF9B45-3DC0-4F41-A50D-E5874A881C06}" type="presParOf" srcId="{0352D54D-9BC1-4304-90D9-8AFFEA183001}" destId="{403D9B92-DFBB-419A-8443-D31293D55E1E}" srcOrd="0" destOrd="0" presId="urn:microsoft.com/office/officeart/2005/8/layout/chevron2"/>
    <dgm:cxn modelId="{E5DEDB99-ABB2-48CE-9055-69744A10E02C}" type="presParOf" srcId="{0352D54D-9BC1-4304-90D9-8AFFEA183001}" destId="{B986BF21-9C54-4BC1-A06C-87AB968297CB}" srcOrd="1" destOrd="0" presId="urn:microsoft.com/office/officeart/2005/8/layout/chevron2"/>
    <dgm:cxn modelId="{679A5566-4065-4CF9-9F27-44AD62D5816C}" type="presParOf" srcId="{A3369710-B1F8-468D-B2D4-618C8211B0A8}" destId="{AF33FAC4-09E1-4295-8A94-DBB2452F1399}" srcOrd="3" destOrd="0" presId="urn:microsoft.com/office/officeart/2005/8/layout/chevron2"/>
    <dgm:cxn modelId="{0A95E4F1-5B2F-4B83-AD06-D763C30F1F84}" type="presParOf" srcId="{A3369710-B1F8-468D-B2D4-618C8211B0A8}" destId="{924B7DB3-A604-4B47-9061-1AFE166C4C77}" srcOrd="4" destOrd="0" presId="urn:microsoft.com/office/officeart/2005/8/layout/chevron2"/>
    <dgm:cxn modelId="{DD78FCF9-2F3B-4778-9FBD-75990CB1EB42}" type="presParOf" srcId="{924B7DB3-A604-4B47-9061-1AFE166C4C77}" destId="{45708228-E3C8-4582-841A-6BC4D7552229}" srcOrd="0" destOrd="0" presId="urn:microsoft.com/office/officeart/2005/8/layout/chevron2"/>
    <dgm:cxn modelId="{5B06730E-C78A-45F3-BAB7-A4E0CDC0A689}" type="presParOf" srcId="{924B7DB3-A604-4B47-9061-1AFE166C4C77}" destId="{01D985EE-CA30-4AD5-9175-E4DC6DF8BD77}" srcOrd="1" destOrd="0" presId="urn:microsoft.com/office/officeart/2005/8/layout/chevron2"/>
    <dgm:cxn modelId="{B5E9360D-1C65-47DE-B98C-B79B3FAEB16D}" type="presParOf" srcId="{A3369710-B1F8-468D-B2D4-618C8211B0A8}" destId="{956C8D82-E577-4A2E-BAA4-393406356A32}" srcOrd="5" destOrd="0" presId="urn:microsoft.com/office/officeart/2005/8/layout/chevron2"/>
    <dgm:cxn modelId="{6194A530-0034-4BD4-A192-F5BF8F5DCF8E}" type="presParOf" srcId="{A3369710-B1F8-468D-B2D4-618C8211B0A8}" destId="{CA733240-4F12-4068-AA2F-2B05E6EAC6CC}" srcOrd="6" destOrd="0" presId="urn:microsoft.com/office/officeart/2005/8/layout/chevron2"/>
    <dgm:cxn modelId="{A170C6EA-9CAD-4FDC-BF4B-E7AC062C4017}" type="presParOf" srcId="{CA733240-4F12-4068-AA2F-2B05E6EAC6CC}" destId="{856C97D2-2A65-48D4-995D-E51A90BB9B2F}" srcOrd="0" destOrd="0" presId="urn:microsoft.com/office/officeart/2005/8/layout/chevron2"/>
    <dgm:cxn modelId="{D05F99EB-8364-4CBC-A427-27204D9C3A64}" type="presParOf" srcId="{CA733240-4F12-4068-AA2F-2B05E6EAC6CC}" destId="{039EBDC5-27A0-4FD0-A196-4CD8942FC8B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6609F7-3ADB-4BAF-8CAA-A809B9ABD58F}">
      <dsp:nvSpPr>
        <dsp:cNvPr id="0" name=""/>
        <dsp:cNvSpPr/>
      </dsp:nvSpPr>
      <dsp:spPr>
        <a:xfrm>
          <a:off x="1020487" y="442845"/>
          <a:ext cx="1098562" cy="1098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4EB909-637C-41AC-9EF6-AC3E69253290}">
      <dsp:nvSpPr>
        <dsp:cNvPr id="0" name=""/>
        <dsp:cNvSpPr/>
      </dsp:nvSpPr>
      <dsp:spPr>
        <a:xfrm>
          <a:off x="393" y="1690482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GB" sz="3000" kern="1200" dirty="0"/>
            <a:t>Capability </a:t>
          </a:r>
        </a:p>
      </dsp:txBody>
      <dsp:txXfrm>
        <a:off x="393" y="1690482"/>
        <a:ext cx="3138750" cy="470812"/>
      </dsp:txXfrm>
    </dsp:sp>
    <dsp:sp modelId="{4AE7C980-7EB3-44A6-B833-1F1DFA62F50C}">
      <dsp:nvSpPr>
        <dsp:cNvPr id="0" name=""/>
        <dsp:cNvSpPr/>
      </dsp:nvSpPr>
      <dsp:spPr>
        <a:xfrm>
          <a:off x="393" y="2230631"/>
          <a:ext cx="3138750" cy="16790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/>
            <a:t>Physical capability</a:t>
          </a:r>
          <a:r>
            <a:rPr lang="en-GB" sz="1700" kern="1200" dirty="0"/>
            <a:t>: physical skills, strength or stamina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/>
            <a:t>Psychological capability</a:t>
          </a:r>
          <a:r>
            <a:rPr lang="en-GB" sz="1700" kern="1200" dirty="0"/>
            <a:t>: knowledge, psychological skills </a:t>
          </a:r>
        </a:p>
      </dsp:txBody>
      <dsp:txXfrm>
        <a:off x="393" y="2230631"/>
        <a:ext cx="3138750" cy="1679066"/>
      </dsp:txXfrm>
    </dsp:sp>
    <dsp:sp modelId="{3DECB158-1BE6-4338-B144-F2BDD4B2B85E}">
      <dsp:nvSpPr>
        <dsp:cNvPr id="0" name=""/>
        <dsp:cNvSpPr/>
      </dsp:nvSpPr>
      <dsp:spPr>
        <a:xfrm>
          <a:off x="4708518" y="442845"/>
          <a:ext cx="1098562" cy="1098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8BD3E3-6814-4795-AF0B-83AB097BF4ED}">
      <dsp:nvSpPr>
        <dsp:cNvPr id="0" name=""/>
        <dsp:cNvSpPr/>
      </dsp:nvSpPr>
      <dsp:spPr>
        <a:xfrm>
          <a:off x="3688425" y="1690482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GB" sz="3000" kern="1200" dirty="0"/>
            <a:t>Opportunity </a:t>
          </a:r>
        </a:p>
      </dsp:txBody>
      <dsp:txXfrm>
        <a:off x="3688425" y="1690482"/>
        <a:ext cx="3138750" cy="470812"/>
      </dsp:txXfrm>
    </dsp:sp>
    <dsp:sp modelId="{919247DB-62EA-4AC4-BFDA-D3FA8C35C540}">
      <dsp:nvSpPr>
        <dsp:cNvPr id="0" name=""/>
        <dsp:cNvSpPr/>
      </dsp:nvSpPr>
      <dsp:spPr>
        <a:xfrm>
          <a:off x="3688425" y="2230631"/>
          <a:ext cx="3138750" cy="16790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/>
            <a:t>Physical opportunity</a:t>
          </a:r>
          <a:r>
            <a:rPr lang="en-GB" sz="1700" kern="1200" dirty="0"/>
            <a:t>: Time, resources afforded by the environment 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/>
            <a:t>Social opportunity time</a:t>
          </a:r>
          <a:r>
            <a:rPr lang="en-GB" sz="1700" kern="1200" dirty="0"/>
            <a:t>: Social norms, social cues</a:t>
          </a:r>
        </a:p>
      </dsp:txBody>
      <dsp:txXfrm>
        <a:off x="3688425" y="2230631"/>
        <a:ext cx="3138750" cy="1679066"/>
      </dsp:txXfrm>
    </dsp:sp>
    <dsp:sp modelId="{7F159F0B-09A1-42BE-88C4-487F0C37912D}">
      <dsp:nvSpPr>
        <dsp:cNvPr id="0" name=""/>
        <dsp:cNvSpPr/>
      </dsp:nvSpPr>
      <dsp:spPr>
        <a:xfrm>
          <a:off x="8396550" y="442845"/>
          <a:ext cx="1098562" cy="1098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AD2FB3-C67E-4C8F-9178-0FB57FD99914}">
      <dsp:nvSpPr>
        <dsp:cNvPr id="0" name=""/>
        <dsp:cNvSpPr/>
      </dsp:nvSpPr>
      <dsp:spPr>
        <a:xfrm>
          <a:off x="7376456" y="1690482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defRPr b="1"/>
          </a:pPr>
          <a:r>
            <a:rPr lang="en-GB" sz="3000" kern="1200" dirty="0"/>
            <a:t>Motivation </a:t>
          </a:r>
        </a:p>
      </dsp:txBody>
      <dsp:txXfrm>
        <a:off x="7376456" y="1690482"/>
        <a:ext cx="3138750" cy="470812"/>
      </dsp:txXfrm>
    </dsp:sp>
    <dsp:sp modelId="{10C473A5-E2A7-4296-BB7D-2DF9DB528051}">
      <dsp:nvSpPr>
        <dsp:cNvPr id="0" name=""/>
        <dsp:cNvSpPr/>
      </dsp:nvSpPr>
      <dsp:spPr>
        <a:xfrm>
          <a:off x="7376456" y="2230631"/>
          <a:ext cx="3138750" cy="16790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/>
            <a:t>Reflective motivation</a:t>
          </a:r>
          <a:r>
            <a:rPr lang="en-GB" sz="1700" kern="1200" dirty="0"/>
            <a:t>: reflective processes such as making plans, setting goals, weighing up the pro’s and cons  </a:t>
          </a:r>
        </a:p>
        <a:p>
          <a:pPr lvl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GB" sz="1700" b="1" kern="1200" dirty="0"/>
            <a:t>Automatic motivation</a:t>
          </a:r>
          <a:r>
            <a:rPr lang="en-GB" sz="1700" kern="1200" dirty="0"/>
            <a:t>: Automatic processes involving emotions, habit</a:t>
          </a:r>
        </a:p>
      </dsp:txBody>
      <dsp:txXfrm>
        <a:off x="7376456" y="2230631"/>
        <a:ext cx="3138750" cy="16790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39B30F-FB76-493C-9102-05B9ED6590AF}">
      <dsp:nvSpPr>
        <dsp:cNvPr id="0" name=""/>
        <dsp:cNvSpPr/>
      </dsp:nvSpPr>
      <dsp:spPr>
        <a:xfrm>
          <a:off x="0" y="529159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A6DC1-89B7-4A1E-828F-E586DAF3E349}">
      <dsp:nvSpPr>
        <dsp:cNvPr id="0" name=""/>
        <dsp:cNvSpPr/>
      </dsp:nvSpPr>
      <dsp:spPr>
        <a:xfrm>
          <a:off x="333341" y="86359"/>
          <a:ext cx="4666783" cy="885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b="0" i="0" kern="1200" baseline="0"/>
            <a:t>Partnership</a:t>
          </a:r>
          <a:endParaRPr lang="en-US" sz="3000" kern="1200"/>
        </a:p>
      </dsp:txBody>
      <dsp:txXfrm>
        <a:off x="376572" y="129590"/>
        <a:ext cx="4580321" cy="799138"/>
      </dsp:txXfrm>
    </dsp:sp>
    <dsp:sp modelId="{BDFEE205-D720-4AD9-9857-2CFD43CA35C8}">
      <dsp:nvSpPr>
        <dsp:cNvPr id="0" name=""/>
        <dsp:cNvSpPr/>
      </dsp:nvSpPr>
      <dsp:spPr>
        <a:xfrm>
          <a:off x="0" y="1889959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0BA89B-68C8-4A36-9B10-680F87DBBAA8}">
      <dsp:nvSpPr>
        <dsp:cNvPr id="0" name=""/>
        <dsp:cNvSpPr/>
      </dsp:nvSpPr>
      <dsp:spPr>
        <a:xfrm>
          <a:off x="333341" y="1447159"/>
          <a:ext cx="4666783" cy="885600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b="0" i="0" kern="1200" baseline="0"/>
            <a:t>Acceptance</a:t>
          </a:r>
          <a:endParaRPr lang="en-US" sz="3000" kern="1200"/>
        </a:p>
      </dsp:txBody>
      <dsp:txXfrm>
        <a:off x="376572" y="1490390"/>
        <a:ext cx="4580321" cy="799138"/>
      </dsp:txXfrm>
    </dsp:sp>
    <dsp:sp modelId="{5918A9E7-F4A6-422B-995D-DB7F6307F2CF}">
      <dsp:nvSpPr>
        <dsp:cNvPr id="0" name=""/>
        <dsp:cNvSpPr/>
      </dsp:nvSpPr>
      <dsp:spPr>
        <a:xfrm>
          <a:off x="0" y="3250759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490443-589D-4889-9988-15E2C43DEB43}">
      <dsp:nvSpPr>
        <dsp:cNvPr id="0" name=""/>
        <dsp:cNvSpPr/>
      </dsp:nvSpPr>
      <dsp:spPr>
        <a:xfrm>
          <a:off x="333341" y="2807959"/>
          <a:ext cx="4666783" cy="885600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b="0" i="0" kern="1200" baseline="0"/>
            <a:t>Compassion</a:t>
          </a:r>
          <a:endParaRPr lang="en-US" sz="3000" kern="1200"/>
        </a:p>
      </dsp:txBody>
      <dsp:txXfrm>
        <a:off x="376572" y="2851190"/>
        <a:ext cx="4580321" cy="799138"/>
      </dsp:txXfrm>
    </dsp:sp>
    <dsp:sp modelId="{E22442B0-B383-4CAA-99F4-0D6AA59DB6B8}">
      <dsp:nvSpPr>
        <dsp:cNvPr id="0" name=""/>
        <dsp:cNvSpPr/>
      </dsp:nvSpPr>
      <dsp:spPr>
        <a:xfrm>
          <a:off x="0" y="4611560"/>
          <a:ext cx="6666833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1BFC85-50EA-489D-A517-6D6DE856C100}">
      <dsp:nvSpPr>
        <dsp:cNvPr id="0" name=""/>
        <dsp:cNvSpPr/>
      </dsp:nvSpPr>
      <dsp:spPr>
        <a:xfrm>
          <a:off x="333341" y="4168760"/>
          <a:ext cx="4666783" cy="88560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000" b="0" i="0" kern="1200" baseline="0"/>
            <a:t>Evocation</a:t>
          </a:r>
          <a:endParaRPr lang="en-US" sz="3000" kern="1200"/>
        </a:p>
      </dsp:txBody>
      <dsp:txXfrm>
        <a:off x="376572" y="4211991"/>
        <a:ext cx="4580321" cy="7991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3F0119-D051-42EC-90D8-17F60B98FE90}">
      <dsp:nvSpPr>
        <dsp:cNvPr id="0" name=""/>
        <dsp:cNvSpPr/>
      </dsp:nvSpPr>
      <dsp:spPr>
        <a:xfrm>
          <a:off x="682635" y="744148"/>
          <a:ext cx="958077" cy="95807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2ADE9-EB2D-4199-B997-9A55AF1D5051}">
      <dsp:nvSpPr>
        <dsp:cNvPr id="0" name=""/>
        <dsp:cNvSpPr/>
      </dsp:nvSpPr>
      <dsp:spPr>
        <a:xfrm>
          <a:off x="97143" y="2219188"/>
          <a:ext cx="2129060" cy="196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0" i="0" kern="1200" baseline="0" dirty="0"/>
            <a:t>Open questions </a:t>
          </a:r>
          <a:endParaRPr lang="en-US" sz="2800" kern="1200" dirty="0"/>
        </a:p>
      </dsp:txBody>
      <dsp:txXfrm>
        <a:off x="97143" y="2219188"/>
        <a:ext cx="2129060" cy="1968750"/>
      </dsp:txXfrm>
    </dsp:sp>
    <dsp:sp modelId="{5A9B1E28-123E-4086-8CB9-9DE4250BB816}">
      <dsp:nvSpPr>
        <dsp:cNvPr id="0" name=""/>
        <dsp:cNvSpPr/>
      </dsp:nvSpPr>
      <dsp:spPr>
        <a:xfrm>
          <a:off x="3184281" y="744148"/>
          <a:ext cx="958077" cy="958077"/>
        </a:xfrm>
        <a:prstGeom prst="rect">
          <a:avLst/>
        </a:prstGeom>
        <a:blipFill>
          <a:blip xmlns:r="http://schemas.openxmlformats.org/officeDocument/2006/relationships"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C365D3-B351-47DD-A1C7-CBA11E31B936}">
      <dsp:nvSpPr>
        <dsp:cNvPr id="0" name=""/>
        <dsp:cNvSpPr/>
      </dsp:nvSpPr>
      <dsp:spPr>
        <a:xfrm>
          <a:off x="2598789" y="2219188"/>
          <a:ext cx="2129060" cy="196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0" i="0" kern="1200" baseline="0" dirty="0"/>
            <a:t>Affirmation</a:t>
          </a:r>
          <a:endParaRPr lang="en-US" sz="2800" kern="1200" dirty="0"/>
        </a:p>
      </dsp:txBody>
      <dsp:txXfrm>
        <a:off x="2598789" y="2219188"/>
        <a:ext cx="2129060" cy="1968750"/>
      </dsp:txXfrm>
    </dsp:sp>
    <dsp:sp modelId="{96EAF25E-9120-4084-92E8-B2E9383CED61}">
      <dsp:nvSpPr>
        <dsp:cNvPr id="0" name=""/>
        <dsp:cNvSpPr/>
      </dsp:nvSpPr>
      <dsp:spPr>
        <a:xfrm>
          <a:off x="5685927" y="744148"/>
          <a:ext cx="958077" cy="95807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6EE41A-B3B9-4735-B829-E0D65C49BEF1}">
      <dsp:nvSpPr>
        <dsp:cNvPr id="0" name=""/>
        <dsp:cNvSpPr/>
      </dsp:nvSpPr>
      <dsp:spPr>
        <a:xfrm>
          <a:off x="5100435" y="2219188"/>
          <a:ext cx="2129060" cy="196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0" i="0" kern="1200" baseline="0" dirty="0"/>
            <a:t>Reflections </a:t>
          </a:r>
          <a:endParaRPr lang="en-US" sz="2800" kern="1200" dirty="0"/>
        </a:p>
      </dsp:txBody>
      <dsp:txXfrm>
        <a:off x="5100435" y="2219188"/>
        <a:ext cx="2129060" cy="1968750"/>
      </dsp:txXfrm>
    </dsp:sp>
    <dsp:sp modelId="{06B70915-08D2-44A1-B5FE-A49CE768CB30}">
      <dsp:nvSpPr>
        <dsp:cNvPr id="0" name=""/>
        <dsp:cNvSpPr/>
      </dsp:nvSpPr>
      <dsp:spPr>
        <a:xfrm>
          <a:off x="8187573" y="744148"/>
          <a:ext cx="958077" cy="95807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81DD11-BE71-4646-A7BE-378CBB0BE40D}">
      <dsp:nvSpPr>
        <dsp:cNvPr id="0" name=""/>
        <dsp:cNvSpPr/>
      </dsp:nvSpPr>
      <dsp:spPr>
        <a:xfrm>
          <a:off x="7602081" y="2219188"/>
          <a:ext cx="2129060" cy="196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0" i="0" kern="1200" baseline="0" dirty="0"/>
            <a:t>Summaries</a:t>
          </a:r>
          <a:endParaRPr lang="en-US" sz="2800" kern="1200" dirty="0"/>
        </a:p>
      </dsp:txBody>
      <dsp:txXfrm>
        <a:off x="7602081" y="2219188"/>
        <a:ext cx="2129060" cy="1968750"/>
      </dsp:txXfrm>
    </dsp:sp>
    <dsp:sp modelId="{89133964-6045-4DA2-90B0-57C93D85E31C}">
      <dsp:nvSpPr>
        <dsp:cNvPr id="0" name=""/>
        <dsp:cNvSpPr/>
      </dsp:nvSpPr>
      <dsp:spPr>
        <a:xfrm>
          <a:off x="10689219" y="744148"/>
          <a:ext cx="958077" cy="95807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088D3-59B5-4D98-B3DF-2BE51A98ED27}">
      <dsp:nvSpPr>
        <dsp:cNvPr id="0" name=""/>
        <dsp:cNvSpPr/>
      </dsp:nvSpPr>
      <dsp:spPr>
        <a:xfrm>
          <a:off x="10103727" y="2219188"/>
          <a:ext cx="2129060" cy="196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0" i="0" kern="1200" baseline="0" dirty="0"/>
            <a:t>Providing information and advice with permission  </a:t>
          </a:r>
          <a:endParaRPr lang="en-US" sz="2800" kern="1200" dirty="0"/>
        </a:p>
      </dsp:txBody>
      <dsp:txXfrm>
        <a:off x="10103727" y="2219188"/>
        <a:ext cx="2129060" cy="19687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7A0D1-7F04-41E3-AE12-6DB564574915}">
      <dsp:nvSpPr>
        <dsp:cNvPr id="0" name=""/>
        <dsp:cNvSpPr/>
      </dsp:nvSpPr>
      <dsp:spPr>
        <a:xfrm rot="5400000">
          <a:off x="-173813" y="174774"/>
          <a:ext cx="1158753" cy="81112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Resist</a:t>
          </a:r>
        </a:p>
      </dsp:txBody>
      <dsp:txXfrm rot="-5400000">
        <a:off x="1" y="406525"/>
        <a:ext cx="811127" cy="347626"/>
      </dsp:txXfrm>
    </dsp:sp>
    <dsp:sp modelId="{FD88219C-3CF2-4CB8-84CF-6B526B837848}">
      <dsp:nvSpPr>
        <dsp:cNvPr id="0" name=""/>
        <dsp:cNvSpPr/>
      </dsp:nvSpPr>
      <dsp:spPr>
        <a:xfrm rot="5400000">
          <a:off x="5492883" y="-4680794"/>
          <a:ext cx="753189" cy="101167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/>
            <a:t>Resist the righting reflex </a:t>
          </a:r>
        </a:p>
      </dsp:txBody>
      <dsp:txXfrm rot="-5400000">
        <a:off x="811127" y="37730"/>
        <a:ext cx="10079933" cy="679653"/>
      </dsp:txXfrm>
    </dsp:sp>
    <dsp:sp modelId="{403D9B92-DFBB-419A-8443-D31293D55E1E}">
      <dsp:nvSpPr>
        <dsp:cNvPr id="0" name=""/>
        <dsp:cNvSpPr/>
      </dsp:nvSpPr>
      <dsp:spPr>
        <a:xfrm rot="5400000">
          <a:off x="-173813" y="1185484"/>
          <a:ext cx="1158753" cy="81112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Elicit</a:t>
          </a:r>
        </a:p>
      </dsp:txBody>
      <dsp:txXfrm rot="-5400000">
        <a:off x="1" y="1417235"/>
        <a:ext cx="811127" cy="347626"/>
      </dsp:txXfrm>
    </dsp:sp>
    <dsp:sp modelId="{B986BF21-9C54-4BC1-A06C-87AB968297CB}">
      <dsp:nvSpPr>
        <dsp:cNvPr id="0" name=""/>
        <dsp:cNvSpPr/>
      </dsp:nvSpPr>
      <dsp:spPr>
        <a:xfrm rot="5400000">
          <a:off x="5492883" y="-3670084"/>
          <a:ext cx="753189" cy="101167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/>
            <a:t>Elicit their understanding of/views towards the vaccine and their intention</a:t>
          </a:r>
        </a:p>
      </dsp:txBody>
      <dsp:txXfrm rot="-5400000">
        <a:off x="811127" y="1048440"/>
        <a:ext cx="10079933" cy="679653"/>
      </dsp:txXfrm>
    </dsp:sp>
    <dsp:sp modelId="{45708228-E3C8-4582-841A-6BC4D7552229}">
      <dsp:nvSpPr>
        <dsp:cNvPr id="0" name=""/>
        <dsp:cNvSpPr/>
      </dsp:nvSpPr>
      <dsp:spPr>
        <a:xfrm rot="5400000">
          <a:off x="-173813" y="2196193"/>
          <a:ext cx="1158753" cy="81112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Listen</a:t>
          </a:r>
        </a:p>
      </dsp:txBody>
      <dsp:txXfrm rot="-5400000">
        <a:off x="1" y="2427944"/>
        <a:ext cx="811127" cy="347626"/>
      </dsp:txXfrm>
    </dsp:sp>
    <dsp:sp modelId="{01D985EE-CA30-4AD5-9175-E4DC6DF8BD77}">
      <dsp:nvSpPr>
        <dsp:cNvPr id="0" name=""/>
        <dsp:cNvSpPr/>
      </dsp:nvSpPr>
      <dsp:spPr>
        <a:xfrm rot="5400000">
          <a:off x="5492883" y="-2659375"/>
          <a:ext cx="753189" cy="101167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/>
            <a:t>Listen with empathy</a:t>
          </a:r>
        </a:p>
      </dsp:txBody>
      <dsp:txXfrm rot="-5400000">
        <a:off x="811127" y="2059149"/>
        <a:ext cx="10079933" cy="679653"/>
      </dsp:txXfrm>
    </dsp:sp>
    <dsp:sp modelId="{856C97D2-2A65-48D4-995D-E51A90BB9B2F}">
      <dsp:nvSpPr>
        <dsp:cNvPr id="0" name=""/>
        <dsp:cNvSpPr/>
      </dsp:nvSpPr>
      <dsp:spPr>
        <a:xfrm rot="5400000">
          <a:off x="-173813" y="3206902"/>
          <a:ext cx="1158753" cy="81112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/>
            <a:t>Ask</a:t>
          </a:r>
        </a:p>
      </dsp:txBody>
      <dsp:txXfrm rot="-5400000">
        <a:off x="1" y="3438653"/>
        <a:ext cx="811127" cy="347626"/>
      </dsp:txXfrm>
    </dsp:sp>
    <dsp:sp modelId="{039EBDC5-27A0-4FD0-A196-4CD8942FC8BF}">
      <dsp:nvSpPr>
        <dsp:cNvPr id="0" name=""/>
        <dsp:cNvSpPr/>
      </dsp:nvSpPr>
      <dsp:spPr>
        <a:xfrm rot="5400000">
          <a:off x="5492883" y="-1648666"/>
          <a:ext cx="753189" cy="101167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500" kern="1200"/>
            <a:t>Ask for permission to provide further information about the vaccine </a:t>
          </a:r>
        </a:p>
      </dsp:txBody>
      <dsp:txXfrm rot="-5400000">
        <a:off x="811127" y="3069858"/>
        <a:ext cx="10079933" cy="6796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29145B-C2A7-4DAE-AE4B-B27B8BD25DA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91502C-2F9D-49B2-98F1-8C17AB9C4B20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D1990A4-919C-4C0E-821C-86F63ED240D9}" type="datetime1">
              <a:rPr lang="en-GB"/>
              <a:pPr lvl="0"/>
              <a:t>06/09/2021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E79C71B-1BF9-417C-A7D4-2BB0DFDF73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73D9927-29DD-4AAE-9DA7-95B8D0B8B31C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B6D42-0181-41F3-97C7-4E228185E79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4FE15-C57B-401E-BA8E-6AF254D9F9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3103F38-4DA9-4656-B4E0-3A281F825B5C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95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Introductions –</a:t>
            </a:r>
            <a:r>
              <a:rPr lang="en-GB" baseline="0" dirty="0"/>
              <a:t> role within PH/trainee health psych </a:t>
            </a:r>
            <a:endParaRPr lang="en-GB" dirty="0"/>
          </a:p>
          <a:p>
            <a:r>
              <a:rPr lang="en-GB" dirty="0"/>
              <a:t>Context of work in COVID – understanding behaviours and how they can be changed to prevent spread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7799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https://wintoncentre.maths.cam.ac.uk/news/communicating-potential-benefits-and-harms-astra-zeneca-covid-19-vaccine/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5622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3638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Partnership: Not done ‘to’, but ‘with’ and ‘for’ a person. An active collaboration between experts -honours and activates the client’s expertise and resources. You are there to hear and understand their story. You are not there to give the answers.</a:t>
            </a:r>
          </a:p>
          <a:p>
            <a:endParaRPr lang="en-GB" dirty="0"/>
          </a:p>
          <a:p>
            <a:r>
              <a:rPr lang="en-GB" dirty="0"/>
              <a:t>Acceptance: Honour the person’s absolute worth and potential as a human being, recognise and support the person’s irrevocable autonomy to choose his own way, seek though accurate empathy to understand the other’s perspective and affirm the person’s strengths and efforts</a:t>
            </a:r>
          </a:p>
          <a:p>
            <a:endParaRPr lang="en-GB" dirty="0"/>
          </a:p>
          <a:p>
            <a:r>
              <a:rPr lang="en-GB" dirty="0"/>
              <a:t>Compassion: Deliberate commitment to pursue the welfare and best interests of the other</a:t>
            </a:r>
          </a:p>
          <a:p>
            <a:endParaRPr lang="en-GB" dirty="0"/>
          </a:p>
          <a:p>
            <a:r>
              <a:rPr lang="en-GB" dirty="0"/>
              <a:t>Evocation: “You have what you need and together we will find it”. Therefore important to probe for their wisdom, internal arguments, strengths and resources</a:t>
            </a:r>
          </a:p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15787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8421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98806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10023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 pitchFamily="34" charset="0"/>
              </a:rPr>
              <a:t>Person is ready to make an appointment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 pitchFamily="34" charset="0"/>
              </a:rPr>
              <a:t>Still unsure: Time to think, offer info, arrange to speak again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cs typeface="Calibri" panose="020F0502020204030204" pitchFamily="34" charset="0"/>
              </a:rPr>
              <a:t>Person refuses: Reinforce autonomy and offer information. Encourage them to reconsider and book a call with their GP / signpost to educational resource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268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09157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14978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1252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77A4D8-E2D8-4764-B3A9-34D81CFE04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3FE33-8459-4E3B-B9EF-74C2873ADFF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GB" baseline="0" dirty="0"/>
              <a:t>Acknowledge current context – mandated vaccine for care home staff </a:t>
            </a:r>
          </a:p>
          <a:p>
            <a:pPr lvl="0"/>
            <a:r>
              <a:rPr lang="en-GB" baseline="0" dirty="0"/>
              <a:t>Some people wont change their mind – those who are more ambivalent may do so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C52E0-D09B-434B-AFE7-E0A428F97BC8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3964EB7-78D8-4740-968F-F335ED032E4C}" type="slidenum">
              <a:t>2</a:t>
            </a:fld>
            <a:endParaRPr lang="en-GB" sz="1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02654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Examples for NYCC:</a:t>
            </a:r>
          </a:p>
          <a:p>
            <a:endParaRPr lang="en-GB" dirty="0"/>
          </a:p>
          <a:p>
            <a:r>
              <a:rPr lang="en-GB" dirty="0"/>
              <a:t>FAQs</a:t>
            </a:r>
          </a:p>
          <a:p>
            <a:r>
              <a:rPr lang="en-GB" dirty="0"/>
              <a:t>Myth busting </a:t>
            </a:r>
          </a:p>
          <a:p>
            <a:r>
              <a:rPr lang="en-GB" dirty="0"/>
              <a:t>Signposting to evidence/research/data </a:t>
            </a:r>
          </a:p>
          <a:p>
            <a:r>
              <a:rPr lang="en-GB" dirty="0"/>
              <a:t>Panels with experts to address concerns about vaccine</a:t>
            </a:r>
          </a:p>
          <a:p>
            <a:r>
              <a:rPr lang="en-GB" dirty="0"/>
              <a:t>Vaccination clinics in care homes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6608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D8C81D-1789-48AE-B865-A74826694C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A67173-DE95-4A27-B77F-BF1C6BE18FD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883292-3E26-45FB-8815-7CCFB3338562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B8BDE70-183E-4BE0-AADF-FE91A84C7D9F}" type="slidenum">
              <a:t>25</a:t>
            </a:fld>
            <a:endParaRPr lang="en-GB" sz="1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How can we understand vaccine uptake?</a:t>
            </a:r>
          </a:p>
          <a:p>
            <a:endParaRPr lang="en-GB" dirty="0"/>
          </a:p>
          <a:p>
            <a:r>
              <a:rPr lang="en-GB" dirty="0"/>
              <a:t>The COM B model</a:t>
            </a:r>
            <a:r>
              <a:rPr lang="en-GB" baseline="0" dirty="0"/>
              <a:t> recognises that for any behaviour to be enacted people must have the capability, the opportunity and they must be more motivated to that behaviour than anything else</a:t>
            </a:r>
          </a:p>
          <a:p>
            <a:r>
              <a:rPr lang="en-GB" baseline="0" dirty="0"/>
              <a:t>Changing behaviour can therefore be thought of as a combination lock – all elements need to be in place – if just one of them </a:t>
            </a:r>
            <a:r>
              <a:rPr lang="en-GB" baseline="0" dirty="0" err="1"/>
              <a:t>isnt</a:t>
            </a:r>
            <a:r>
              <a:rPr lang="en-GB" baseline="0" dirty="0"/>
              <a:t> then the desired change wont occur. </a:t>
            </a:r>
          </a:p>
          <a:p>
            <a:endParaRPr lang="en-GB" baseline="0" dirty="0"/>
          </a:p>
          <a:p>
            <a:r>
              <a:rPr lang="en-GB" b="1" dirty="0"/>
              <a:t>Capability </a:t>
            </a:r>
            <a:r>
              <a:rPr lang="en-GB" b="0" dirty="0"/>
              <a:t>refers</a:t>
            </a:r>
            <a:r>
              <a:rPr lang="en-GB" b="0" baseline="0" dirty="0"/>
              <a:t> to</a:t>
            </a:r>
            <a:r>
              <a:rPr lang="en-GB" dirty="0"/>
              <a:t> psychological</a:t>
            </a:r>
            <a:r>
              <a:rPr lang="en-GB" baseline="0" dirty="0"/>
              <a:t> and physical abilities </a:t>
            </a:r>
            <a:endParaRPr lang="en-GB" dirty="0"/>
          </a:p>
          <a:p>
            <a:r>
              <a:rPr lang="en-GB" b="1" dirty="0"/>
              <a:t>Opportunity </a:t>
            </a:r>
            <a:r>
              <a:rPr lang="en-GB" dirty="0"/>
              <a:t>refers to the environment</a:t>
            </a:r>
            <a:r>
              <a:rPr lang="en-GB" baseline="0" dirty="0"/>
              <a:t> with which people interact – physical (events, time, place) or social (culture and norms)</a:t>
            </a:r>
            <a:endParaRPr lang="en-GB" dirty="0"/>
          </a:p>
          <a:p>
            <a:r>
              <a:rPr lang="en-GB" b="1" dirty="0"/>
              <a:t>Motivation </a:t>
            </a:r>
            <a:r>
              <a:rPr lang="en-GB" b="0" dirty="0"/>
              <a:t>refers</a:t>
            </a:r>
            <a:r>
              <a:rPr lang="en-GB" b="0" baseline="0" dirty="0"/>
              <a:t> to intentions and evaluations (conscious thinking) and desires, emotions and habits (automatic processes)</a:t>
            </a:r>
          </a:p>
          <a:p>
            <a:endParaRPr lang="en-GB" b="1" dirty="0"/>
          </a:p>
          <a:p>
            <a:r>
              <a:rPr lang="en-GB" dirty="0"/>
              <a:t>As the diagram</a:t>
            </a:r>
            <a:r>
              <a:rPr lang="en-GB" baseline="0" dirty="0"/>
              <a:t> shows, they all influence each other.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9876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Capability: understanding</a:t>
            </a:r>
            <a:r>
              <a:rPr lang="en-GB" baseline="0" dirty="0"/>
              <a:t> how and why to make the change</a:t>
            </a:r>
          </a:p>
          <a:p>
            <a:r>
              <a:rPr lang="en-GB" baseline="0" dirty="0"/>
              <a:t>Opportunity: having the financial and material resources, having sufficient time, exposure to social prompts, supportive family/social network</a:t>
            </a:r>
          </a:p>
          <a:p>
            <a:r>
              <a:rPr lang="en-GB" baseline="0" dirty="0"/>
              <a:t>Motivation: truly wanting or needing to engage in the behaviour, having habits and routines, and values and identity that embrace the behaviour 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5476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BAF1A5-E43D-42CB-A6B4-9B0488861B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441FEB-E0EE-493D-B823-8CB667AA8E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GB" dirty="0"/>
              <a:t>Worksheet and hand-out with prompt</a:t>
            </a:r>
            <a:r>
              <a:rPr lang="en-GB" baseline="0" dirty="0"/>
              <a:t> questions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856B6-0F80-4336-8F47-02745E287A9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B847CFB-3856-4B66-A518-599B8A21BA13}" type="slidenum">
              <a:t>5</a:t>
            </a:fld>
            <a:endParaRPr lang="en-GB" sz="1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BAF1A5-E43D-42CB-A6B4-9B0488861B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441FEB-E0EE-493D-B823-8CB667AA8E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GB" dirty="0"/>
              <a:t>Worksheet and hand-out with prompt</a:t>
            </a:r>
            <a:r>
              <a:rPr lang="en-GB" baseline="0" dirty="0"/>
              <a:t> questions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856B6-0F80-4336-8F47-02745E287A9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B847CFB-3856-4B66-A518-599B8A21BA13}" type="slidenum">
              <a:t>6</a:t>
            </a:fld>
            <a:endParaRPr lang="en-GB" sz="1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7637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BAF1A5-E43D-42CB-A6B4-9B0488861B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441FEB-E0EE-493D-B823-8CB667AA8E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n-GB" dirty="0"/>
              <a:t>Worksheet and hand-out with prompt</a:t>
            </a:r>
            <a:r>
              <a:rPr lang="en-GB" baseline="0" dirty="0"/>
              <a:t> questions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856B6-0F80-4336-8F47-02745E287A9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B847CFB-3856-4B66-A518-599B8A21BA13}" type="slidenum">
              <a:t>7</a:t>
            </a:fld>
            <a:endParaRPr lang="en-GB" sz="12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7719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1583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Need to help people understand </a:t>
            </a:r>
          </a:p>
          <a:p>
            <a:r>
              <a:rPr lang="en-GB" dirty="0"/>
              <a:t>Personalise the message for the target audience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43103F38-4DA9-4656-B4E0-3A281F825B5C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8180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6D01E-1D4A-44DA-827C-3128645CBE9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2BED6-F122-4114-9E97-0D3B87438FE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45A5C-8C30-41DE-8418-F07EC43459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C640927-3099-4E6C-B58E-F37A11AC2082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949EB-4661-40DA-AF30-374F4C0F192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7B792-F62D-47B3-890C-2DC1A8780A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869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6A3AEED-A3AD-4627-9BEE-84B5666FB885}" type="slidenum">
              <a:t>‹#›</a:t>
            </a:fld>
            <a:endParaRPr lang="en-US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EC0D8D9-3A4E-4446-A2F6-CEA270B30688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7389EA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278B68EB-7BA7-4DC1-B342-2E3826F9A5A9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DDAD3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435471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E9E61-B582-4C55-9AFA-C215BC1FE52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E72500-FFCC-4BF0-A0F9-93F890831A8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5703C-5AAB-48D5-BB21-5CBBF326E07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874BE6-C108-48B2-8044-D4B9153D63D1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79D17-8FEB-427C-A209-9C2045B361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CC8BB-5A8D-472C-AAED-6E3BD71046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943C1A-3688-4F9C-AA9B-3832D04E4077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762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806F11-A107-4E72-9C80-55DC4968A54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06B319-9456-46B5-A837-1008C51C688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0BB2D-EACA-4B82-89DB-813CD7B1A9D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ACD9DE-C5BC-47DB-83FD-F177667B487A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85A98-3FE4-4D52-8BA8-8C381047442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56DF4-6A4E-4DFC-BC63-3B6CE6730B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9FA9BE-7E6F-42BF-91B3-D002031DC541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8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0DF22278-A7C4-48E6-8EC2-456715994011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5F0EE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2B2203CE-ABDC-45B7-9F13-8D9405FA2D25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0A3CA3B-9DEA-463A-84F3-A4F96B5BFF8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7389EA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0706DFD-471C-4F05-A529-E27CF12348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D722CEA-41D2-4216-917F-24E9F23835B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760AD21-31C7-4D4C-80BB-F3112D03BDD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D6D6AB7-2015-4B92-93ED-67ADC3AB8287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BAEAA63-1F24-4769-B111-AC8235D665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112DF84-3865-441F-9258-AA20C198D6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F80ACB3-E507-46E0-8112-FACAB5DCA64E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1581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A3FA9B3-55D9-4ADF-9DAD-4B80A91AE99F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5F0EE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777359-1634-4EC1-B80D-5A26699BDF99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7389EA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753367-099F-431E-8C62-781704DF96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DE97F78-D0CA-4C2E-9441-B773433CF0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0DC1961-F390-4CA7-94C1-5D0D29FC3D5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B96AD8-4CD6-4506-9793-8B9B17C78835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D2C558-0A9C-48E4-9ED7-F0ABDD58F96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183EC15-B55C-4991-A1BC-89AC22CC37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58D4A3-0871-437B-85AB-F86067514421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00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5C9B51A9-FC57-4108-AAA9-D8B6733CDC69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5F0EE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121B9D57-FC7D-4457-9DE6-CE8CEE324C4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683AE472-1C1D-4062-A05B-91AAE8271DE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7389EA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78E058-8896-478E-BA9B-9624717CCF7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504627B-68D7-4929-B1A5-B74160EDFFD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BCD94F2-37B9-4676-BC41-245ADDA0A27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384AB7AC-5D56-40C3-B57B-DEA8BDFC387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35F5E14-A273-42A9-B811-7FB6FFF4ACB2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AF962ED-4EB4-40DB-958B-891CC2A3DC3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A522E4E-622A-4751-BCF2-CB94B1489C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C956945-F43E-4B99-BC2A-591932EB2866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4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34012956-211D-4F7B-89A9-33B2A73E92D4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5F0EE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E1B27B9E-ADC1-47A6-AC08-3D595ADF8B8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13E9E1A-F27B-48A8-97E9-3E30271DC468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7389EA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821176-EDC4-442F-AA0A-BC2FE636EC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3563949-56B8-43F6-8DA3-D22A865606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E09E854F-E39A-46EA-A509-CD498851C8A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E4001CD-8A91-40C6-8A5A-6F9F5F62E41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D9E08D81-F796-45CD-AF04-F9CAC9983B82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973631E2-1A9D-4642-BD5E-5C957C07DBB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8D758B5-904A-4874-9875-68A76F5E5911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870E216E-2820-44EC-9F6A-8A3182E7CF3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B5A93F67-0E48-4452-A247-30B8312854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4C71E01-9C0A-4480-BF31-7ED0E17AF9E2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582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3FEF3F5-BE59-41E4-8C02-5D8C2BE75F3D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5F0EE"/>
            </a:solidFill>
            <a:prstDash val="solid"/>
            <a:miter/>
          </a:ln>
          <a:effectLst>
            <a:outerShdw dist="38096" dir="2700000" algn="tl">
              <a:srgbClr val="CAC7BC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517FF142-F739-492E-9ADF-A5FFE2E1119D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7389EA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E41F3C6-A757-4338-B033-E0B1516C67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295DED54-AFC6-4187-AD94-9F58799DF02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39B419-660C-4CF4-B70D-3C53D415B742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24C8AC81-CA7E-47BC-BF6C-5244554E33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319E37B5-F9AE-4D0D-8F25-4D4CB7CF71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786926-B1A1-4D71-807B-C03F86FF2C7A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083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2E6864-AB17-4390-9929-93D59BBC4C7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5BA462-3215-4F7B-B5AE-9DE42E505D50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473F60-4CFD-4F94-B569-A1663A1853A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1630B9-30F3-4B47-BE5C-46A5AF3640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955A9E-FAFC-47C9-8AFE-6C46ACEDE733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45463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90273DBF-2F8C-473C-AB35-F212697F958E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5F0EE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DEC9D75D-AF51-4869-92FA-DD3BD95E0AF5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7389EA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9F7ADD1-B173-4242-8697-4BF7CD01B2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BB5C1ED-9CF6-4855-B2D9-D352BFC0F45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B3227F7-D3CF-4C61-B1B4-FD9369DA9EF6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E7B83943-2F51-4C04-9494-7BBCAC749D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F7F06CF-FE3A-43DD-BD68-769F04E0F85E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07212053-6846-4B7D-93C5-15A910D6F0A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9E19243-3694-43A7-A683-7ED5A1410A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8A3E79-D3C3-4D74-A624-947A204081FE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2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BB95CA7B-6DCC-4C0B-B301-5901DB764A75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5F0EE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AD24ECD-467F-4BDB-8F49-16F2ADCCB6E7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7389EA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85E7BD-F3C0-471D-BC96-CA889EBDF7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6A8895EF-95C3-49B9-8C93-364CA2D0956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B661096-687E-4F4C-9108-AFFD5AAC225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F5F42DB-06D8-4E1F-90B2-9EE5AE6208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FF91FD9-E8D1-4A4F-95A6-828400BA40C4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D47C787-14CC-4A8D-A29C-584E28C5FE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F83C152F-C18B-4FC9-9065-E13FBB2EBB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565A36-58AC-43D2-B5AB-D5F5B173401F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20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143DB4-703F-4424-8D25-B6783DE49B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53328-52C4-452B-897C-4D55395020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E0D24-316D-4C4D-81D4-E58BF394EA8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046E0D75-9F3E-41B5-B1BB-F870C1C4D047}" type="datetime1">
              <a:rPr lang="en-US"/>
              <a:pPr lvl="0"/>
              <a:t>9/6/2021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FDD1B-2309-4D84-A057-0C582EB7BBF7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716E0-404D-48F5-BCD2-AF74ADEF3AD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88AF7582-112F-46CE-A9C1-5A9DBABE17A3}" type="slidenum"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ccgateway.co.uk/nenc/services/COVID-19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sv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ephenrollnick.com/about-motivational-interviewing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hackmd.io/@scibehC19vax/misinfo_myths" TargetMode="External"/><Relationship Id="rId3" Type="http://schemas.openxmlformats.org/officeDocument/2006/relationships/hyperlink" Target="https://www.gov.uk/government/publications/improving-peoples-health-applying-behavioural-and-social-sciences" TargetMode="External"/><Relationship Id="rId7" Type="http://schemas.openxmlformats.org/officeDocument/2006/relationships/hyperlink" Target="https://www.yhphnetwork.co.uk/links-and-resources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eccgateway.co.uk/nenc/services/COVID-19" TargetMode="External"/><Relationship Id="rId11" Type="http://schemas.openxmlformats.org/officeDocument/2006/relationships/hyperlink" Target="https://www.rcog.org.uk/en/guidelines-research-services/coronavirus-covid-19-pregnancy-and-womens-health/covid-19-vaccines-and-pregnancy/covid-19-vaccines-pregnancy-and-breastfeeding/" TargetMode="External"/><Relationship Id="rId5" Type="http://schemas.openxmlformats.org/officeDocument/2006/relationships/hyperlink" Target="https://www.bps.org.uk/sites/www.bps.org.uk/files/Policy/Policy%20-%20Files/Optimising%20vaccine%20uptake.pdf" TargetMode="External"/><Relationship Id="rId10" Type="http://schemas.openxmlformats.org/officeDocument/2006/relationships/hyperlink" Target="https://www.bmj.com/content/372/bmj.n509" TargetMode="External"/><Relationship Id="rId4" Type="http://schemas.openxmlformats.org/officeDocument/2006/relationships/hyperlink" Target="https://wintoncentre.maths.cam.ac.uk/news/communicating-potential-benefits-and-harms-astra-zeneca-covid-19-vaccine/" TargetMode="External"/><Relationship Id="rId9" Type="http://schemas.openxmlformats.org/officeDocument/2006/relationships/hyperlink" Target="https://hackmd.io/@scibehC19vax/hom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rxiv.org/content/10.1101/2021.03.07.21252972v1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84" y="-1"/>
            <a:ext cx="8111296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858281" y="-401562"/>
            <a:ext cx="6858004" cy="7661129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9" y="-1"/>
            <a:ext cx="8118331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2569700" y="983306"/>
            <a:ext cx="5005754" cy="5005754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F7D76D0-FCF2-4715-B4D4-262FCCAC5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948" y="857251"/>
            <a:ext cx="6219582" cy="3160113"/>
          </a:xfrm>
        </p:spPr>
        <p:txBody>
          <a:bodyPr anchor="b"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  <a:latin typeface="+mn-lt"/>
              </a:rPr>
              <a:t>Understanding and addressing vaccine hesitancy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8" y="4354178"/>
            <a:ext cx="8118330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C728B04-B65D-4D0A-A87F-13951F175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661" y="4800600"/>
            <a:ext cx="5179879" cy="1200149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400" dirty="0">
                <a:solidFill>
                  <a:srgbClr val="FFFFFF"/>
                </a:solidFill>
                <a:latin typeface="+mn-lt"/>
              </a:rPr>
              <a:t>Nicky Knowles, Senior Public Health Specialist/Trainee Health Psychologist 	</a:t>
            </a:r>
            <a:endParaRPr lang="en-GB" sz="2400" dirty="0">
              <a:solidFill>
                <a:srgbClr val="FFFFFF"/>
              </a:solidFill>
            </a:endParaRPr>
          </a:p>
        </p:txBody>
      </p:sp>
      <p:pic>
        <p:nvPicPr>
          <p:cNvPr id="16" name="Graphic 15" descr="Head with Gears">
            <a:extLst>
              <a:ext uri="{FF2B5EF4-FFF2-40B4-BE49-F238E27FC236}">
                <a16:creationId xmlns:a16="http://schemas.microsoft.com/office/drawing/2014/main" id="{DA7EDDFB-5C79-4477-A880-C77F2F7E89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560981" y="1842090"/>
            <a:ext cx="3173819" cy="317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20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269283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54000">
                <a:schemeClr val="accent1">
                  <a:lumMod val="50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6610" y="5269283"/>
            <a:ext cx="12208610" cy="1590742"/>
          </a:xfrm>
          <a:prstGeom prst="rect">
            <a:avLst/>
          </a:prstGeom>
          <a:gradFill>
            <a:gsLst>
              <a:gs pos="18000">
                <a:schemeClr val="accent1">
                  <a:lumMod val="75000"/>
                  <a:alpha val="0"/>
                </a:schemeClr>
              </a:gs>
              <a:gs pos="100000">
                <a:schemeClr val="accent1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98694" y="5267258"/>
            <a:ext cx="4093306" cy="1590742"/>
          </a:xfrm>
          <a:prstGeom prst="rect">
            <a:avLst/>
          </a:prstGeom>
          <a:gradFill>
            <a:gsLst>
              <a:gs pos="23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669" y="5267258"/>
            <a:ext cx="12198669" cy="1131515"/>
          </a:xfrm>
          <a:prstGeom prst="rect">
            <a:avLst/>
          </a:prstGeom>
          <a:gradFill>
            <a:gsLst>
              <a:gs pos="18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5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3FA1AAC-C1ED-4F77-BFA4-BE80FC0AC7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6607" y="5278400"/>
            <a:ext cx="7736926" cy="1590741"/>
          </a:xfrm>
          <a:prstGeom prst="rect">
            <a:avLst/>
          </a:prstGeom>
          <a:gradFill>
            <a:gsLst>
              <a:gs pos="5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41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32E5A7-8E62-4C93-ABB7-3D0480A28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270" y="5672704"/>
            <a:ext cx="9654076" cy="98247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Weighing up benefits versus harm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B9F8EC0-8637-4A6D-B4D9-B22C52581C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49715" y="96967"/>
            <a:ext cx="9783518" cy="547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282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77AA88-0A55-45DE-9C6B-DC1FDBC15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</a:pP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Having conversations with staff about the vaccine </a:t>
            </a:r>
          </a:p>
        </p:txBody>
      </p:sp>
    </p:spTree>
    <p:extLst>
      <p:ext uri="{BB962C8B-B14F-4D97-AF65-F5344CB8AC3E}">
        <p14:creationId xmlns:p14="http://schemas.microsoft.com/office/powerpoint/2010/main" val="2094687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487B7E-E1C8-4D94-A1B3-14D112618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dirty="0">
                <a:solidFill>
                  <a:srgbClr val="FFFFFF"/>
                </a:solidFill>
              </a:rPr>
              <a:t>Making Every Contact Count (MECC)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46712-5BB4-4B8B-BE64-922EB74B8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915019" cy="5546047"/>
          </a:xfrm>
        </p:spPr>
        <p:txBody>
          <a:bodyPr anchor="ctr">
            <a:normAutofit/>
          </a:bodyPr>
          <a:lstStyle/>
          <a:p>
            <a:r>
              <a:rPr lang="en-GB" sz="2400" dirty="0">
                <a:latin typeface="+mn-lt"/>
              </a:rPr>
              <a:t>MECC is about prevention</a:t>
            </a:r>
          </a:p>
          <a:p>
            <a:r>
              <a:rPr lang="en-GB" sz="2400" dirty="0">
                <a:latin typeface="+mn-lt"/>
              </a:rPr>
              <a:t>MECC is about brief conversations</a:t>
            </a:r>
          </a:p>
          <a:p>
            <a:r>
              <a:rPr lang="en-GB" sz="2400" dirty="0">
                <a:latin typeface="+mn-lt"/>
              </a:rPr>
              <a:t>MECC uses existing interactions</a:t>
            </a:r>
          </a:p>
          <a:p>
            <a:r>
              <a:rPr lang="en-GB" sz="2400" dirty="0">
                <a:latin typeface="+mn-lt"/>
              </a:rPr>
              <a:t>MECC is for everyone</a:t>
            </a:r>
          </a:p>
          <a:p>
            <a:r>
              <a:rPr lang="en-GB" sz="2400" dirty="0">
                <a:latin typeface="+mn-lt"/>
              </a:rPr>
              <a:t>MECC is for you – you can make a huge difference</a:t>
            </a:r>
          </a:p>
          <a:p>
            <a:endParaRPr lang="en-GB" sz="2000" dirty="0"/>
          </a:p>
          <a:p>
            <a:endParaRPr lang="en-GB" sz="2000" dirty="0"/>
          </a:p>
          <a:p>
            <a:pPr marL="0" indent="0">
              <a:buNone/>
            </a:pPr>
            <a:r>
              <a:rPr lang="en-GB" sz="2000" dirty="0">
                <a:hlinkClick r:id="rId2"/>
              </a:rPr>
              <a:t>https://www.meccgateway.co.uk/nenc/services/COVID-19</a:t>
            </a:r>
            <a:r>
              <a:rPr lang="en-GB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6058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2B3D7A-DC31-4C77-B89F-EFA638C82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880" y="1064480"/>
            <a:ext cx="8916127" cy="47290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“Motivational interviewing is a collaborative conversation style for strengthening a person’s own motivation and commitment to change”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7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3459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EBEB85-D64A-48E8-8775-CDF6A3539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dirty="0">
                <a:solidFill>
                  <a:srgbClr val="FFFFFF"/>
                </a:solidFill>
              </a:rPr>
              <a:t>Key principles of Motivational Interviewing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EB61C0-680A-43A3-BD95-5D7BB2A520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75751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13763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376E60-9059-4CB8-B4B1-037EB7E4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GB" sz="44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Core Skills (OARS)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0FEFD62C-75EB-42B2-B4BA-474D5F3A81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021592"/>
              </p:ext>
            </p:extLst>
          </p:nvPr>
        </p:nvGraphicFramePr>
        <p:xfrm>
          <a:off x="-149902" y="1925311"/>
          <a:ext cx="12329932" cy="4932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6394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97F8AC-DDAA-4B8F-8976-6B99DD3F9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603" y="2025911"/>
            <a:ext cx="3201366" cy="3387497"/>
          </a:xfrm>
        </p:spPr>
        <p:txBody>
          <a:bodyPr anchor="b">
            <a:normAutofit fontScale="90000"/>
          </a:bodyPr>
          <a:lstStyle/>
          <a:p>
            <a:pPr algn="r"/>
            <a:r>
              <a:rPr lang="en-GB" dirty="0">
                <a:solidFill>
                  <a:srgbClr val="FFFFFF"/>
                </a:solidFill>
              </a:rPr>
              <a:t>Open questions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/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/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/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sz="3600" i="1" dirty="0">
                <a:solidFill>
                  <a:srgbClr val="FFFFFF"/>
                </a:solidFill>
              </a:rPr>
              <a:t>What do you already know about the vaccine? </a:t>
            </a:r>
            <a:endParaRPr lang="en-GB" i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A0F8-0530-430C-B64A-9015ADE22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777138" cy="5546047"/>
          </a:xfrm>
        </p:spPr>
        <p:txBody>
          <a:bodyPr anchor="ctr">
            <a:normAutofit/>
          </a:bodyPr>
          <a:lstStyle/>
          <a:p>
            <a:r>
              <a:rPr lang="en-GB" sz="2400" dirty="0">
                <a:latin typeface="+mn-lt"/>
                <a:cs typeface="Calibri" panose="020F0502020204030204" pitchFamily="34" charset="0"/>
              </a:rPr>
              <a:t>An open question is like an open door; you cant answer with yes or no</a:t>
            </a:r>
          </a:p>
          <a:p>
            <a:endParaRPr lang="en-GB" sz="2400" dirty="0">
              <a:latin typeface="+mn-lt"/>
              <a:cs typeface="Calibri" panose="020F0502020204030204" pitchFamily="34" charset="0"/>
            </a:endParaRPr>
          </a:p>
          <a:p>
            <a:r>
              <a:rPr lang="en-GB" sz="2400" dirty="0">
                <a:latin typeface="+mn-lt"/>
                <a:cs typeface="Calibri" panose="020F0502020204030204" pitchFamily="34" charset="0"/>
              </a:rPr>
              <a:t>Open questions invite reflection and elaboration </a:t>
            </a:r>
          </a:p>
          <a:p>
            <a:endParaRPr lang="en-GB" sz="2400" dirty="0">
              <a:latin typeface="+mn-lt"/>
              <a:cs typeface="Calibri" panose="020F0502020204030204" pitchFamily="34" charset="0"/>
            </a:endParaRPr>
          </a:p>
          <a:p>
            <a:r>
              <a:rPr lang="en-GB" sz="2400" dirty="0">
                <a:latin typeface="+mn-lt"/>
              </a:rPr>
              <a:t>Use open questions to explore what they already know about the vaccine and how they feel about it </a:t>
            </a:r>
          </a:p>
        </p:txBody>
      </p:sp>
    </p:spTree>
    <p:extLst>
      <p:ext uri="{BB962C8B-B14F-4D97-AF65-F5344CB8AC3E}">
        <p14:creationId xmlns:p14="http://schemas.microsoft.com/office/powerpoint/2010/main" val="1888589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269283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54000">
                <a:schemeClr val="accent1">
                  <a:lumMod val="50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6610" y="5269283"/>
            <a:ext cx="12208610" cy="1590742"/>
          </a:xfrm>
          <a:prstGeom prst="rect">
            <a:avLst/>
          </a:prstGeom>
          <a:gradFill>
            <a:gsLst>
              <a:gs pos="18000">
                <a:schemeClr val="accent1">
                  <a:lumMod val="75000"/>
                  <a:alpha val="0"/>
                </a:schemeClr>
              </a:gs>
              <a:gs pos="100000">
                <a:schemeClr val="accent1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98694" y="5267258"/>
            <a:ext cx="4093306" cy="1590742"/>
          </a:xfrm>
          <a:prstGeom prst="rect">
            <a:avLst/>
          </a:prstGeom>
          <a:gradFill>
            <a:gsLst>
              <a:gs pos="23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669" y="5267258"/>
            <a:ext cx="12198669" cy="1131515"/>
          </a:xfrm>
          <a:prstGeom prst="rect">
            <a:avLst/>
          </a:prstGeom>
          <a:gradFill>
            <a:gsLst>
              <a:gs pos="18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5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3FA1AAC-C1ED-4F77-BFA4-BE80FC0AC7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6607" y="5278400"/>
            <a:ext cx="7736926" cy="1590741"/>
          </a:xfrm>
          <a:prstGeom prst="rect">
            <a:avLst/>
          </a:prstGeom>
          <a:gradFill>
            <a:gsLst>
              <a:gs pos="5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41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074A88-3019-4133-B35E-0AC20C8D9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95" y="5416300"/>
            <a:ext cx="11292153" cy="982473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FFFF"/>
                </a:solidFill>
              </a:rPr>
              <a:t>Affirmations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i="1" dirty="0">
                <a:solidFill>
                  <a:srgbClr val="FFFFFF"/>
                </a:solidFill>
                <a:latin typeface="+mn-lt"/>
              </a:rPr>
              <a:t>I really appreciate you been honest about your feelings…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89D93-45F6-41D8-9925-04E59EB4F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210" y="824249"/>
            <a:ext cx="9654076" cy="3837904"/>
          </a:xfrm>
        </p:spPr>
        <p:txBody>
          <a:bodyPr anchor="ctr">
            <a:normAutofit/>
          </a:bodyPr>
          <a:lstStyle/>
          <a:p>
            <a:r>
              <a:rPr lang="en-GB" sz="2400" dirty="0">
                <a:latin typeface="+mn-lt"/>
              </a:rPr>
              <a:t>To affirm is to recognise, support, and encourage the clients’ strengths and efforts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>
                <a:latin typeface="+mn-lt"/>
              </a:rPr>
              <a:t>Be authentic – it isn’t praise (telling someone they’ve done well) </a:t>
            </a:r>
          </a:p>
          <a:p>
            <a:endParaRPr lang="en-GB" sz="2400" dirty="0">
              <a:latin typeface="+mn-lt"/>
            </a:endParaRPr>
          </a:p>
          <a:p>
            <a:r>
              <a:rPr lang="en-GB" sz="2400" dirty="0">
                <a:latin typeface="+mn-lt"/>
              </a:rPr>
              <a:t>Use affirmations to demonstrate you have heard the person, to build respect empathy. Validate their views and support self-efficacy. Spotlight positive feelings towards vaccination.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544749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7F7B9E-A699-4020-9490-4D17F8AFA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616" y="407311"/>
            <a:ext cx="10218239" cy="1033669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FFFF"/>
                </a:solidFill>
              </a:rPr>
              <a:t>Reflection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sz="3100" i="1" dirty="0">
                <a:solidFill>
                  <a:srgbClr val="FFFFFF"/>
                </a:solidFill>
              </a:rPr>
              <a:t>It sounds like you have some concerns about the safety of the vaccine…</a:t>
            </a:r>
            <a:endParaRPr lang="en-GB" i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22571-7C2D-40CD-B1AC-30939D38D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GB" sz="2400" dirty="0">
                <a:latin typeface="+mn-lt"/>
              </a:rPr>
              <a:t>Reflections involve repeating back what the person has said or slightly adding to/amending what they have said</a:t>
            </a:r>
          </a:p>
          <a:p>
            <a:r>
              <a:rPr lang="en-GB" sz="2400" dirty="0">
                <a:latin typeface="+mn-lt"/>
              </a:rPr>
              <a:t>It’s not a question, but allows you to check with the person what you’re hearing</a:t>
            </a:r>
          </a:p>
          <a:p>
            <a:r>
              <a:rPr lang="en-GB" sz="2400" dirty="0">
                <a:latin typeface="+mn-lt"/>
              </a:rPr>
              <a:t>Use reflections to show you are listening and to check your understanding of what they are saying about the vaccine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915075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97F8AC-DDAA-4B8F-8976-6B99DD3F9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dirty="0">
                <a:solidFill>
                  <a:srgbClr val="FFFFFF"/>
                </a:solidFill>
              </a:rPr>
              <a:t>Summaries 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/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sz="3200" i="1" dirty="0">
                <a:solidFill>
                  <a:srgbClr val="FFFFFF"/>
                </a:solidFill>
              </a:rPr>
              <a:t>Thank you that’s been really helpful…. 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A0F8-0530-430C-B64A-9015ADE22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777138" cy="5546047"/>
          </a:xfrm>
        </p:spPr>
        <p:txBody>
          <a:bodyPr anchor="ctr">
            <a:normAutofit/>
          </a:bodyPr>
          <a:lstStyle/>
          <a:p>
            <a:r>
              <a:rPr lang="en-GB" sz="2400" dirty="0">
                <a:latin typeface="+mn-lt"/>
                <a:cs typeface="Calibri" panose="020F0502020204030204" pitchFamily="34" charset="0"/>
              </a:rPr>
              <a:t>Summarising what's been said and the outcome of the conversation</a:t>
            </a:r>
          </a:p>
          <a:p>
            <a:r>
              <a:rPr lang="en-GB" sz="2400" dirty="0">
                <a:latin typeface="+mn-lt"/>
                <a:cs typeface="Calibri" panose="020F0502020204030204" pitchFamily="34" charset="0"/>
              </a:rPr>
              <a:t>It supports reflection and enables agreement on what happens next</a:t>
            </a:r>
          </a:p>
          <a:p>
            <a:r>
              <a:rPr lang="en-GB" sz="2400" dirty="0">
                <a:latin typeface="+mn-lt"/>
                <a:cs typeface="Calibri" panose="020F0502020204030204" pitchFamily="34" charset="0"/>
              </a:rPr>
              <a:t>Summary needs to be tailored to the persons current intentions about the vaccine i.e.  </a:t>
            </a:r>
          </a:p>
          <a:p>
            <a:pPr marL="0" indent="0">
              <a:buNone/>
            </a:pPr>
            <a:endParaRPr lang="en-GB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816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BA7F8C-A254-462E-B0B1-684C771DBF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pPr lvl="0"/>
            <a:r>
              <a:rPr lang="en-GB">
                <a:solidFill>
                  <a:srgbClr val="FFFFFF"/>
                </a:solidFill>
                <a:latin typeface="+mn-lt"/>
              </a:rPr>
              <a:t>Aims of the session </a:t>
            </a:r>
          </a:p>
        </p:txBody>
      </p:sp>
      <p:sp>
        <p:nvSpPr>
          <p:cNvPr id="12" name="Rectangle 11" descr="Chat">
            <a:extLst>
              <a:ext uri="{FF2B5EF4-FFF2-40B4-BE49-F238E27FC236}">
                <a16:creationId xmlns:a16="http://schemas.microsoft.com/office/drawing/2014/main" id="{7FB71568-0DA6-4921-BA8A-3F6681AD2001}"/>
              </a:ext>
            </a:extLst>
          </p:cNvPr>
          <p:cNvSpPr/>
          <p:nvPr/>
        </p:nvSpPr>
        <p:spPr>
          <a:xfrm>
            <a:off x="7426076" y="2590820"/>
            <a:ext cx="1929142" cy="1939424"/>
          </a:xfrm>
          <a:prstGeom prst="rect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97014A88-27A7-4577-9707-6DC90D37F3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2934" y="2590820"/>
            <a:ext cx="1676360" cy="167636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FA979F1-9B3C-4A30-B01C-C991E355AE62}"/>
              </a:ext>
            </a:extLst>
          </p:cNvPr>
          <p:cNvSpPr txBox="1"/>
          <p:nvPr/>
        </p:nvSpPr>
        <p:spPr>
          <a:xfrm>
            <a:off x="6615633" y="4734913"/>
            <a:ext cx="42601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Consider skills that can support conversations about the vaccine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1F0EA0-25B8-4B12-898C-28D9630EBB47}"/>
              </a:ext>
            </a:extLst>
          </p:cNvPr>
          <p:cNvSpPr txBox="1"/>
          <p:nvPr/>
        </p:nvSpPr>
        <p:spPr>
          <a:xfrm>
            <a:off x="1801090" y="4734914"/>
            <a:ext cx="374072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Understand factors that influence vaccine uptake </a:t>
            </a:r>
          </a:p>
        </p:txBody>
      </p:sp>
    </p:spTree>
    <p:extLst>
      <p:ext uri="{BB962C8B-B14F-4D97-AF65-F5344CB8AC3E}">
        <p14:creationId xmlns:p14="http://schemas.microsoft.com/office/powerpoint/2010/main" val="216403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4C374C-A918-4DDA-BCB4-C49EACEE8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The righting reflex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4A43C-53C2-404C-9CF9-3BC2BA878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479" y="2318196"/>
            <a:ext cx="10702977" cy="4245265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The temptation with someone who is ambivalent is to persuade, encourage and advise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Good intentions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Desire to stop someone going down wrong path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BUT it has a paradoxical effect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Something in human nature resists being told what to do (Reactance theory)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A person arguing for change forces the client to voice the other side: “why I shouldn’t change”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The Righting Reflex is even stronger when in a professional role</a:t>
            </a:r>
          </a:p>
          <a:p>
            <a:pPr>
              <a:lnSpc>
                <a:spcPct val="100000"/>
              </a:lnSpc>
            </a:pPr>
            <a:endParaRPr lang="en-GB" sz="1600" dirty="0"/>
          </a:p>
          <a:p>
            <a:pPr>
              <a:lnSpc>
                <a:spcPct val="100000"/>
              </a:lnSpc>
            </a:pPr>
            <a:r>
              <a:rPr lang="en-GB" sz="1600" dirty="0">
                <a:hlinkClick r:id="rId2"/>
              </a:rPr>
              <a:t>https://www.stephenrollnick.com/about-motivational-interviewing/</a:t>
            </a:r>
            <a:r>
              <a:rPr lang="en-GB" sz="1600" dirty="0"/>
              <a:t> </a:t>
            </a:r>
          </a:p>
          <a:p>
            <a:pPr>
              <a:lnSpc>
                <a:spcPct val="100000"/>
              </a:lnSpc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3037515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567110-AEF3-4FB1-9291-FC0C6C415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Conversations can be tricky…</a:t>
            </a:r>
          </a:p>
        </p:txBody>
      </p:sp>
      <p:graphicFrame>
        <p:nvGraphicFramePr>
          <p:cNvPr id="30" name="Content Placeholder 2">
            <a:extLst>
              <a:ext uri="{FF2B5EF4-FFF2-40B4-BE49-F238E27FC236}">
                <a16:creationId xmlns:a16="http://schemas.microsoft.com/office/drawing/2014/main" id="{E8E7F629-5434-4EB5-B9B7-11FAF2DA76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37525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63375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6049883-12AF-41E9-9289-B4B9DABD9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8321" y="415637"/>
            <a:ext cx="8255358" cy="617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896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F56D8A-160E-40E3-A59B-99AA96F58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3400" dirty="0">
                <a:solidFill>
                  <a:srgbClr val="FFFFFF"/>
                </a:solidFill>
              </a:rPr>
              <a:t>Tips on countering conspiracy theories and misinformation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3E739-DECF-4058-9D0C-850DCDF8E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400" dirty="0">
                <a:latin typeface="+mn-lt"/>
              </a:rPr>
              <a:t>Assess how willing they are to listen </a:t>
            </a:r>
          </a:p>
          <a:p>
            <a:r>
              <a:rPr lang="en-GB" sz="2400" dirty="0">
                <a:latin typeface="+mn-lt"/>
              </a:rPr>
              <a:t>Go private</a:t>
            </a:r>
          </a:p>
          <a:p>
            <a:r>
              <a:rPr lang="en-GB" sz="2400" dirty="0">
                <a:latin typeface="+mn-lt"/>
              </a:rPr>
              <a:t>Don’t attack</a:t>
            </a:r>
          </a:p>
          <a:p>
            <a:r>
              <a:rPr lang="en-GB" sz="2400" dirty="0">
                <a:latin typeface="+mn-lt"/>
              </a:rPr>
              <a:t>Ask questions</a:t>
            </a:r>
          </a:p>
          <a:p>
            <a:r>
              <a:rPr lang="en-GB" sz="2400" dirty="0">
                <a:latin typeface="+mn-lt"/>
              </a:rPr>
              <a:t>Ask for their sources of information</a:t>
            </a:r>
          </a:p>
          <a:p>
            <a:r>
              <a:rPr lang="en-GB" sz="2400" dirty="0">
                <a:latin typeface="+mn-lt"/>
              </a:rPr>
              <a:t>State what is true, don’t just reject their belief </a:t>
            </a:r>
          </a:p>
          <a:p>
            <a:r>
              <a:rPr lang="en-GB" sz="2400" dirty="0">
                <a:latin typeface="+mn-lt"/>
              </a:rPr>
              <a:t>Don’t overwhelm them with information </a:t>
            </a:r>
          </a:p>
        </p:txBody>
      </p:sp>
    </p:spTree>
    <p:extLst>
      <p:ext uri="{BB962C8B-B14F-4D97-AF65-F5344CB8AC3E}">
        <p14:creationId xmlns:p14="http://schemas.microsoft.com/office/powerpoint/2010/main" val="37995990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B563BB-FE0E-4324-A696-579D88390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dirty="0">
                <a:solidFill>
                  <a:srgbClr val="FFFFFF"/>
                </a:solidFill>
              </a:rPr>
              <a:t>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8DFD2-0574-47B9-A00B-A274F4554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4548" y="885007"/>
            <a:ext cx="6915019" cy="5546047"/>
          </a:xfrm>
        </p:spPr>
        <p:txBody>
          <a:bodyPr anchor="ctr">
            <a:normAutofit lnSpcReduction="10000"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Its important to try and understand the reasons why people are unsure/don’t want to have the vaccine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Motivational interviewing skills can support helpful conversations about the vaccine  - use open questions, listen, and use reflection to check understanding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Seek permission to provide further information on the vaccine 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Work together rather than against 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Provide opportunities for people to ask questions/seek further information 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Make it as easy as possible for people to have the vaccine </a:t>
            </a:r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49878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2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2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3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3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3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39307-7719-485F-92F3-93FE66D373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lvl="0"/>
            <a:r>
              <a:rPr lang="en-GB" dirty="0">
                <a:solidFill>
                  <a:srgbClr val="FFFFFF"/>
                </a:solidFill>
                <a:latin typeface="Calibri" panose="020F0502020204030204" pitchFamily="34" charset="0"/>
              </a:rPr>
              <a:t>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CCAE8-3882-48C5-8745-EB32B2E519A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9346" y="1590742"/>
            <a:ext cx="11413999" cy="4972720"/>
          </a:xfrm>
        </p:spPr>
        <p:txBody>
          <a:bodyPr anchor="ctr">
            <a:normAutofit lnSpcReduction="10000"/>
          </a:bodyPr>
          <a:lstStyle/>
          <a:p>
            <a:pPr lvl="0"/>
            <a:endParaRPr lang="en-GB" sz="2000" dirty="0">
              <a:hlinkClick r:id="rId3"/>
            </a:endParaRPr>
          </a:p>
          <a:p>
            <a:pPr lvl="0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https://wintoncentre.maths.cam.ac.uk/news/communicating-potential-benefits-and-harms-astra-zeneca-covid-19-vaccine/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https://www.bps.org.uk/sites/www.bps.org.uk/files/Policy/Policy%20-%20Files/Optimising%20vaccine%20uptake.pdf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https://www.meccgateway.co.uk/nenc/services/COVID-19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https://www.yhphnetwork.co.uk/links-and-resources/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  <a:hlinkClick r:id="rId8"/>
              </a:rPr>
              <a:t>https://hackmd.io/@scibehC19vax/misinfo_myths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  <a:hlinkClick r:id="rId9"/>
              </a:rPr>
              <a:t>https://hackmd.io/@scibehC19vax/home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  <a:hlinkClick r:id="rId10"/>
              </a:rPr>
              <a:t>https://www.bmj.com/content/372/bmj.n509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https://www.rcog.org.uk/en/guidelines-research-services/coronavirus-covid-19-pregnancy-and-womens-health/covid-19-vaccines-and-pregnancy/covid-19-vaccines-pregnancy-and-breastfeeding/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AF7A1F-5ABB-4E92-926B-8DE51D1AE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105" y="2767106"/>
            <a:ext cx="3186764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Understanding vaccine uptake from a behavioural perspective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30B9FB-DDE2-4468-9CA0-83ED2BDC5E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02428" y="1324501"/>
            <a:ext cx="7225748" cy="420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9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40EAFB-FE8B-4A0F-9AA9-0474A51EF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GB" sz="5200" dirty="0">
                <a:latin typeface="Calibri" panose="020F0502020204030204" pitchFamily="34" charset="0"/>
              </a:rPr>
              <a:t>Exploring influences on behaviour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6DA9727-B8DF-4FDC-A9A9-9A19CCE5B9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4730689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05899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2432D-F486-45FD-A371-5D5D0D0F03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lvl="0" algn="r"/>
            <a:r>
              <a:rPr lang="en-GB" dirty="0">
                <a:solidFill>
                  <a:srgbClr val="FFFFFF"/>
                </a:solidFill>
                <a:latin typeface="Calibri" panose="020F0502020204030204" pitchFamily="34" charset="0"/>
              </a:rPr>
              <a:t>Capability factors relating to the vaccine 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C958A6D-B501-424D-B105-B0C3A8C9805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367695" y="649480"/>
            <a:ext cx="7531228" cy="5546047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Knowing about why each dose of the vaccine is needed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latin typeface="+mn-lt"/>
              </a:rPr>
              <a:t> </a:t>
            </a: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Knowing when where and how to access the vaccine 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Knowledge of vaccine safety</a:t>
            </a:r>
          </a:p>
          <a:p>
            <a:pPr marL="0" indent="0">
              <a:lnSpc>
                <a:spcPct val="100000"/>
              </a:lnSpc>
              <a:buNone/>
            </a:pPr>
            <a:endParaRPr lang="en-GB" sz="2400" dirty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Ability to plan and make an appointment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2432D-F486-45FD-A371-5D5D0D0F03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lvl="0"/>
            <a:r>
              <a:rPr lang="en-GB" dirty="0">
                <a:solidFill>
                  <a:srgbClr val="FFFFFF"/>
                </a:solidFill>
                <a:latin typeface="Calibri" panose="020F0502020204030204" pitchFamily="34" charset="0"/>
              </a:rPr>
              <a:t>Opportunity factors relating to the vaccine </a:t>
            </a:r>
            <a:endParaRPr lang="en-GB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58A6D-B501-424D-B105-B0C3A8C9805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39090" y="2142350"/>
            <a:ext cx="8783783" cy="4245265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Having support and encouragement from others to get the vaccine</a:t>
            </a:r>
          </a:p>
          <a:p>
            <a:pPr>
              <a:lnSpc>
                <a:spcPct val="100000"/>
              </a:lnSpc>
            </a:pPr>
            <a:endParaRPr lang="en-GB" sz="2400" dirty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Access to local vaccination centres that are easy to get to/have flexible appointments</a:t>
            </a:r>
          </a:p>
          <a:p>
            <a:pPr>
              <a:lnSpc>
                <a:spcPct val="100000"/>
              </a:lnSpc>
            </a:pPr>
            <a:endParaRPr lang="en-GB" sz="2400" dirty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Social and cultural norms for vaccination</a:t>
            </a:r>
          </a:p>
          <a:p>
            <a:pPr>
              <a:lnSpc>
                <a:spcPct val="100000"/>
              </a:lnSpc>
            </a:pPr>
            <a:endParaRPr lang="en-GB" sz="2400" dirty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Encouragement from credible sources</a:t>
            </a:r>
            <a:endParaRPr lang="en-GB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148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82432D-F486-45FD-A371-5D5D0D0F03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lvl="0"/>
            <a:r>
              <a:rPr lang="en-GB">
                <a:solidFill>
                  <a:srgbClr val="FFFFFF"/>
                </a:solidFill>
                <a:latin typeface="Calibri" panose="020F0502020204030204" pitchFamily="34" charset="0"/>
              </a:rPr>
              <a:t>Motivation factors relating to the vaccine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58A6D-B501-424D-B105-B0C3A8C9805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82998" y="2386037"/>
            <a:ext cx="10825999" cy="3683358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Believing that the vaccine will lead to positive outcomes</a:t>
            </a:r>
          </a:p>
          <a:p>
            <a:pPr>
              <a:lnSpc>
                <a:spcPct val="100000"/>
              </a:lnSpc>
            </a:pPr>
            <a:endParaRPr lang="en-GB" sz="2400" dirty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Belief that the value outweighs concerns about side effects</a:t>
            </a:r>
          </a:p>
          <a:p>
            <a:pPr>
              <a:lnSpc>
                <a:spcPct val="100000"/>
              </a:lnSpc>
            </a:pPr>
            <a:endParaRPr lang="en-GB" sz="2400" dirty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Overcoming negative emotions related to getting the vaccine (</a:t>
            </a:r>
            <a:r>
              <a:rPr lang="en-GB" sz="2400" dirty="0" err="1">
                <a:latin typeface="+mn-lt"/>
              </a:rPr>
              <a:t>e.g</a:t>
            </a:r>
            <a:r>
              <a:rPr lang="en-GB" sz="2400" dirty="0">
                <a:latin typeface="+mn-lt"/>
              </a:rPr>
              <a:t> fear)</a:t>
            </a:r>
          </a:p>
          <a:p>
            <a:pPr>
              <a:lnSpc>
                <a:spcPct val="100000"/>
              </a:lnSpc>
            </a:pPr>
            <a:endParaRPr lang="en-GB" sz="2400" dirty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Holding strong intentions to get the vaccine when offered</a:t>
            </a:r>
          </a:p>
          <a:p>
            <a:pPr>
              <a:lnSpc>
                <a:spcPct val="100000"/>
              </a:lnSpc>
            </a:pPr>
            <a:endParaRPr lang="en-GB" sz="2400" dirty="0">
              <a:latin typeface="+mn-lt"/>
            </a:endParaRPr>
          </a:p>
          <a:p>
            <a:pPr>
              <a:lnSpc>
                <a:spcPct val="100000"/>
              </a:lnSpc>
            </a:pPr>
            <a:r>
              <a:rPr lang="en-GB" sz="2400" dirty="0">
                <a:latin typeface="+mn-lt"/>
              </a:rPr>
              <a:t>Past experience of having the vaccine</a:t>
            </a:r>
          </a:p>
        </p:txBody>
      </p:sp>
    </p:spTree>
    <p:extLst>
      <p:ext uri="{BB962C8B-B14F-4D97-AF65-F5344CB8AC3E}">
        <p14:creationId xmlns:p14="http://schemas.microsoft.com/office/powerpoint/2010/main" val="3558095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DE5085-3042-4F79-B958-0803160F8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339610"/>
            <a:ext cx="10820397" cy="1033669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FFFF"/>
                </a:solidFill>
              </a:rPr>
              <a:t>Concerns about vaccine uptake in care home staff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C9A1F-3DF9-42E3-9CE1-93F3C3496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1" y="1712890"/>
            <a:ext cx="11046845" cy="4805500"/>
          </a:xfrm>
        </p:spPr>
        <p:txBody>
          <a:bodyPr anchor="ctr">
            <a:normAutofit fontScale="32500" lnSpcReduction="20000"/>
          </a:bodyPr>
          <a:lstStyle/>
          <a:p>
            <a:pPr>
              <a:lnSpc>
                <a:spcPct val="100000"/>
              </a:lnSpc>
            </a:pPr>
            <a:r>
              <a:rPr lang="en-GB" sz="7200" dirty="0">
                <a:latin typeface="+mn-lt"/>
                <a:cs typeface="Calibri" panose="020F0502020204030204" pitchFamily="34" charset="0"/>
              </a:rPr>
              <a:t>Concerns about the lack of vaccine research 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latin typeface="+mn-lt"/>
                <a:cs typeface="Calibri" panose="020F0502020204030204" pitchFamily="34" charset="0"/>
              </a:rPr>
              <a:t>Concerns that the vaccine might affect future fertility (women)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latin typeface="+mn-lt"/>
                <a:cs typeface="Calibri" panose="020F0502020204030204" pitchFamily="34" charset="0"/>
              </a:rPr>
              <a:t>Concerns about having the vaccine when pregnant 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latin typeface="+mn-lt"/>
                <a:cs typeface="Calibri" panose="020F0502020204030204" pitchFamily="34" charset="0"/>
              </a:rPr>
              <a:t>Staff been off site during vaccination sessions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latin typeface="+mn-lt"/>
                <a:cs typeface="Calibri" panose="020F0502020204030204" pitchFamily="34" charset="0"/>
              </a:rPr>
              <a:t>Concerns that there has not been enough testing of the vaccine to ensure its safety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latin typeface="+mn-lt"/>
                <a:cs typeface="Calibri" panose="020F0502020204030204" pitchFamily="34" charset="0"/>
              </a:rPr>
              <a:t>Concerns about potential (unknown) long term side effects of vaccination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latin typeface="+mn-lt"/>
                <a:cs typeface="Calibri" panose="020F0502020204030204" pitchFamily="34" charset="0"/>
              </a:rPr>
              <a:t>Concerns about rare side effects (e.g. blood clots)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latin typeface="+mn-lt"/>
                <a:cs typeface="Calibri" panose="020F0502020204030204" pitchFamily="34" charset="0"/>
              </a:rPr>
              <a:t>Concerns about allergic reactions </a:t>
            </a:r>
          </a:p>
          <a:p>
            <a:pPr>
              <a:lnSpc>
                <a:spcPct val="100000"/>
              </a:lnSpc>
            </a:pPr>
            <a:r>
              <a:rPr lang="en-GB" sz="7200" dirty="0">
                <a:latin typeface="+mn-lt"/>
                <a:cs typeface="Calibri" panose="020F0502020204030204" pitchFamily="34" charset="0"/>
              </a:rPr>
              <a:t>Loss of free will</a:t>
            </a:r>
            <a:endParaRPr lang="en-GB" sz="3200" dirty="0">
              <a:latin typeface="+mn-lt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000" i="1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https://www.medrxiv.org/content/10.1101/2021.03.07.21252972v1</a:t>
            </a:r>
            <a:r>
              <a:rPr lang="en-GB" sz="20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1986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DE5085-3042-4F79-B958-0803160F8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dirty="0">
                <a:solidFill>
                  <a:srgbClr val="FFFFFF"/>
                </a:solidFill>
              </a:rPr>
              <a:t>6 principles to optimise uptake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C9A1F-3DF9-42E3-9CE1-93F3C3496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695" y="128954"/>
            <a:ext cx="7519505" cy="6424246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Understanding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Safety of the vaccine; benefits of the vaccine to protect personal health and that of others; side effects; need to maintain disease prevention behaviours; need for second dose.</a:t>
            </a:r>
          </a:p>
          <a:p>
            <a:pPr marL="0" indent="0"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Personalise for the Population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Messages that meet the needs of individuals/target populations: appropriate media, tailored messages, appropriate language and literacy level, personal relevance, co-designed with target populations.</a:t>
            </a:r>
          </a:p>
          <a:p>
            <a:pPr marL="0" indent="0"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Trust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Messages should state facts and dispel misinformation. Trusted messengers and channels should be used for the relevant communities.</a:t>
            </a:r>
          </a:p>
          <a:p>
            <a:pPr marL="0" indent="0"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Addressing barriers to Access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Address identified barriers i.e. make vaccinations easy to access for all.</a:t>
            </a:r>
          </a:p>
          <a:p>
            <a:pPr marL="0" indent="0"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Keep it brief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Use short clear messages that avoid scientific and vaccine-related jargon so that messages can be remembered and understood.</a:t>
            </a:r>
          </a:p>
          <a:p>
            <a:pPr marL="0" indent="0">
              <a:buNone/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Evidence for Effectiveness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Provide evidence for effectiveness of the vaccine for individuals, loved ones and society as a whole.</a:t>
            </a:r>
          </a:p>
        </p:txBody>
      </p:sp>
    </p:spTree>
    <p:extLst>
      <p:ext uri="{BB962C8B-B14F-4D97-AF65-F5344CB8AC3E}">
        <p14:creationId xmlns:p14="http://schemas.microsoft.com/office/powerpoint/2010/main" val="8132332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1536</Words>
  <Application>Microsoft Office PowerPoint</Application>
  <PresentationFormat>Widescreen</PresentationFormat>
  <Paragraphs>217</Paragraphs>
  <Slides>25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Avenir Next LT Pro</vt:lpstr>
      <vt:lpstr>Calibri</vt:lpstr>
      <vt:lpstr>Calibri Light</vt:lpstr>
      <vt:lpstr>AccentBoxVTI</vt:lpstr>
      <vt:lpstr>Understanding and addressing vaccine hesitancy </vt:lpstr>
      <vt:lpstr>Aims of the session </vt:lpstr>
      <vt:lpstr>Understanding vaccine uptake from a behavioural perspective </vt:lpstr>
      <vt:lpstr>Exploring influences on behaviour </vt:lpstr>
      <vt:lpstr>Capability factors relating to the vaccine </vt:lpstr>
      <vt:lpstr>Opportunity factors relating to the vaccine </vt:lpstr>
      <vt:lpstr>Motivation factors relating to the vaccine </vt:lpstr>
      <vt:lpstr>Concerns about vaccine uptake in care home staff </vt:lpstr>
      <vt:lpstr>6 principles to optimise uptake </vt:lpstr>
      <vt:lpstr>Weighing up benefits versus harm</vt:lpstr>
      <vt:lpstr>Having conversations with staff about the vaccine </vt:lpstr>
      <vt:lpstr>Making Every Contact Count (MECC)</vt:lpstr>
      <vt:lpstr>“Motivational interviewing is a collaborative conversation style for strengthening a person’s own motivation and commitment to change” </vt:lpstr>
      <vt:lpstr>Key principles of Motivational Interviewing </vt:lpstr>
      <vt:lpstr>Core Skills (OARS)</vt:lpstr>
      <vt:lpstr>Open questions    What do you already know about the vaccine? </vt:lpstr>
      <vt:lpstr>Affirmations I really appreciate you been honest about your feelings…</vt:lpstr>
      <vt:lpstr>Reflection It sounds like you have some concerns about the safety of the vaccine…</vt:lpstr>
      <vt:lpstr>Summaries   Thank you that’s been really helpful…. </vt:lpstr>
      <vt:lpstr>The righting reflex</vt:lpstr>
      <vt:lpstr>Conversations can be tricky…</vt:lpstr>
      <vt:lpstr>PowerPoint Presentation</vt:lpstr>
      <vt:lpstr>Tips on countering conspiracy theories and misinformation </vt:lpstr>
      <vt:lpstr>Summary </vt:lpstr>
      <vt:lpstr>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Behaviour Change  Workshop</dc:title>
  <dc:creator>nkndt ltd</dc:creator>
  <cp:lastModifiedBy>Nicola Knowles</cp:lastModifiedBy>
  <cp:revision>17</cp:revision>
  <dcterms:created xsi:type="dcterms:W3CDTF">2020-09-14T19:04:47Z</dcterms:created>
  <dcterms:modified xsi:type="dcterms:W3CDTF">2021-09-06T08:22:42Z</dcterms:modified>
</cp:coreProperties>
</file>