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140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017" autoAdjust="0"/>
  </p:normalViewPr>
  <p:slideViewPr>
    <p:cSldViewPr snapToGrid="0">
      <p:cViewPr varScale="1">
        <p:scale>
          <a:sx n="56" d="100"/>
          <a:sy n="56" d="100"/>
        </p:scale>
        <p:origin x="1384" y="49"/>
      </p:cViewPr>
      <p:guideLst/>
    </p:cSldViewPr>
  </p:slideViewPr>
  <p:notesTextViewPr>
    <p:cViewPr>
      <p:scale>
        <a:sx n="1" d="1"/>
        <a:sy n="1" d="1"/>
      </p:scale>
      <p:origin x="0" y="-19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2B3FF-3543-4A56-B9A7-891BF4E330BD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5B67B-77A2-404D-BAB6-27DDCF7C7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590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WEBINAR – SEPTEMBER 2023</a:t>
            </a:r>
          </a:p>
          <a:p>
            <a:endParaRPr lang="en-GB" sz="1200" b="1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800" u="sng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https://events.skillsforcare.org.uk/skillsforcare/frontend/reg/thome.csp?pageID=552553&amp;eventID=1733&amp;traceRedir=2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B467E-689E-4776-8297-2FB7C7A995D4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167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416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35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908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btitle slide 7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27DCEC3-7146-6E4C-922B-3BC0DD4E479B}"/>
              </a:ext>
            </a:extLst>
          </p:cNvPr>
          <p:cNvSpPr/>
          <p:nvPr userDrawn="1"/>
        </p:nvSpPr>
        <p:spPr>
          <a:xfrm>
            <a:off x="0" y="6416675"/>
            <a:ext cx="9144000" cy="441326"/>
          </a:xfrm>
          <a:prstGeom prst="rect">
            <a:avLst/>
          </a:prstGeom>
          <a:solidFill>
            <a:srgbClr val="E877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7730" y="3095853"/>
            <a:ext cx="8396563" cy="666297"/>
          </a:xfrm>
          <a:prstGeom prst="rect">
            <a:avLst/>
          </a:prstGeom>
          <a:noFill/>
          <a:ln w="12700">
            <a:noFill/>
          </a:ln>
        </p:spPr>
        <p:txBody>
          <a:bodyPr/>
          <a:lstStyle>
            <a:lvl1pPr>
              <a:defRPr sz="4200" b="1">
                <a:solidFill>
                  <a:srgbClr val="E87722"/>
                </a:solidFill>
              </a:defRPr>
            </a:lvl1pPr>
          </a:lstStyle>
          <a:p>
            <a:r>
              <a:rPr lang="en-GB" dirty="0"/>
              <a:t>Click to edit Master title style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171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107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8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07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19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66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591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77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21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45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4F2E2-BEF3-474B-A8D5-8F7A54729079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06734-BCB3-4430-8593-47AA6FE248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87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events.skillsforcare.org.uk/skillsforcare/frontend/reg/thome.csp?pageID=552553&amp;eventID=1733&amp;traceRedir=2" TargetMode="External"/><Relationship Id="rId5" Type="http://schemas.openxmlformats.org/officeDocument/2006/relationships/hyperlink" Target="https://us06web.zoom.us/webinar/register/WN_bHKKVi3ITd23kr8EQIm2AQ" TargetMode="Externa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CBF1316B-BB97-4197-BE6B-93EAA28092C6}"/>
              </a:ext>
            </a:extLst>
          </p:cNvPr>
          <p:cNvSpPr txBox="1">
            <a:spLocks/>
          </p:cNvSpPr>
          <p:nvPr/>
        </p:nvSpPr>
        <p:spPr>
          <a:xfrm>
            <a:off x="304432" y="1651094"/>
            <a:ext cx="8649436" cy="3004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Registered Manager webinar</a:t>
            </a:r>
          </a:p>
          <a:p>
            <a:pPr marL="0" indent="0">
              <a:buNone/>
            </a:pPr>
            <a:r>
              <a:rPr lang="en-GB" sz="2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I’m a technophobe, get me out of here – taking the fear out of digital for social care managers </a:t>
            </a:r>
          </a:p>
          <a:p>
            <a:pPr marL="0" indent="0">
              <a:buNone/>
            </a:pPr>
            <a:r>
              <a:rPr lang="en-GB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Wednesday 8 October I 14:00 – 15:00 | Zoom</a:t>
            </a:r>
          </a:p>
          <a:p>
            <a:pPr marL="0" indent="0">
              <a:buNone/>
            </a:pPr>
            <a:endParaRPr lang="en-GB" sz="22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977622C-D28F-4D3D-8558-6CFD3A167D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3" y="0"/>
            <a:ext cx="1734592" cy="17345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F1AEED-4774-42E8-95D2-CC02FF056D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132" y="-62601"/>
            <a:ext cx="1734592" cy="1734592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0AF284D0-58C0-4967-A071-EE23F84F5E50}"/>
              </a:ext>
            </a:extLst>
          </p:cNvPr>
          <p:cNvSpPr txBox="1">
            <a:spLocks/>
          </p:cNvSpPr>
          <p:nvPr/>
        </p:nvSpPr>
        <p:spPr>
          <a:xfrm>
            <a:off x="1933552" y="605225"/>
            <a:ext cx="5360348" cy="925870"/>
          </a:xfrm>
          <a:prstGeom prst="rect">
            <a:avLst/>
          </a:prstGeom>
          <a:noFill/>
          <a:ln w="12700"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1" kern="1200">
                <a:solidFill>
                  <a:srgbClr val="E8772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Upcoming webinar…</a:t>
            </a:r>
          </a:p>
        </p:txBody>
      </p:sp>
      <p:sp>
        <p:nvSpPr>
          <p:cNvPr id="13" name="TextBox 12">
            <a:hlinkClick r:id="rId5"/>
            <a:extLst>
              <a:ext uri="{FF2B5EF4-FFF2-40B4-BE49-F238E27FC236}">
                <a16:creationId xmlns:a16="http://schemas.microsoft.com/office/drawing/2014/main" id="{D4CDFBA9-EA62-5AC4-C54A-F2163D6406D0}"/>
              </a:ext>
            </a:extLst>
          </p:cNvPr>
          <p:cNvSpPr txBox="1"/>
          <p:nvPr/>
        </p:nvSpPr>
        <p:spPr>
          <a:xfrm>
            <a:off x="296812" y="3256429"/>
            <a:ext cx="8847188" cy="716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</a:rPr>
              <a:t>Are you a registered manager or care provider ready to begin your </a:t>
            </a:r>
            <a:r>
              <a:rPr lang="en-US" sz="2000" b="1" dirty="0" err="1">
                <a:latin typeface="Arial" panose="020B0604020202020204" pitchFamily="34" charset="0"/>
                <a:ea typeface="Calibri" panose="020F0502020204030204" pitchFamily="34" charset="0"/>
              </a:rPr>
              <a:t>digitising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</a:rPr>
              <a:t> journey?</a:t>
            </a:r>
            <a:endParaRPr lang="en-GB" sz="2000" b="1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E3517D-16BF-3448-7C93-03A274DFACAA}"/>
              </a:ext>
            </a:extLst>
          </p:cNvPr>
          <p:cNvSpPr txBox="1"/>
          <p:nvPr/>
        </p:nvSpPr>
        <p:spPr>
          <a:xfrm>
            <a:off x="296812" y="3995618"/>
            <a:ext cx="8847188" cy="1629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T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his webinar will provide support and practical information that can help you started on 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your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digital journey. Our aim is to help everyone in the sector embrace technology and plan their digital journey, one step at a time.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We’ll be joined by a panel of registered managers who will discuss their experiences and share their top tips.</a:t>
            </a:r>
            <a:endParaRPr lang="en-GB" sz="20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4AED05-16B8-7C4F-7F99-64CFA00434E5}"/>
              </a:ext>
            </a:extLst>
          </p:cNvPr>
          <p:cNvSpPr txBox="1"/>
          <p:nvPr/>
        </p:nvSpPr>
        <p:spPr>
          <a:xfrm>
            <a:off x="2243758" y="5802970"/>
            <a:ext cx="47906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Find out more and book your place</a:t>
            </a:r>
            <a:endParaRPr lang="en-GB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353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08843C0392DA4BA1AAB39513F6B82B" ma:contentTypeVersion="16" ma:contentTypeDescription="Create a new document." ma:contentTypeScope="" ma:versionID="d79d7f41bb213db68a187a836069aa3e">
  <xsd:schema xmlns:xsd="http://www.w3.org/2001/XMLSchema" xmlns:xs="http://www.w3.org/2001/XMLSchema" xmlns:p="http://schemas.microsoft.com/office/2006/metadata/properties" xmlns:ns2="6aa4c739-3ce8-40a0-b817-afc5b7997286" xmlns:ns3="a3af7ccd-b10b-4487-b3f7-219cbd1e0e21" targetNamespace="http://schemas.microsoft.com/office/2006/metadata/properties" ma:root="true" ma:fieldsID="1741f1c00f524093d16f9bb5024e3fc4" ns2:_="" ns3:_="">
    <xsd:import namespace="6aa4c739-3ce8-40a0-b817-afc5b7997286"/>
    <xsd:import namespace="a3af7ccd-b10b-4487-b3f7-219cbd1e0e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a4c739-3ce8-40a0-b817-afc5b79972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83e0442-0aa8-451b-8352-edc6ece9c0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af7ccd-b10b-4487-b3f7-219cbd1e0e2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13acce21-2fbd-460a-ad4d-d743306b2cb2}" ma:internalName="TaxCatchAll" ma:showField="CatchAllData" ma:web="a3af7ccd-b10b-4487-b3f7-219cbd1e0e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a4c739-3ce8-40a0-b817-afc5b7997286">
      <Terms xmlns="http://schemas.microsoft.com/office/infopath/2007/PartnerControls"/>
    </lcf76f155ced4ddcb4097134ff3c332f>
    <TaxCatchAll xmlns="a3af7ccd-b10b-4487-b3f7-219cbd1e0e21" xsi:nil="true"/>
  </documentManagement>
</p:properties>
</file>

<file path=customXml/itemProps1.xml><?xml version="1.0" encoding="utf-8"?>
<ds:datastoreItem xmlns:ds="http://schemas.openxmlformats.org/officeDocument/2006/customXml" ds:itemID="{585827C0-128E-446E-AD27-3C069947C09A}"/>
</file>

<file path=customXml/itemProps2.xml><?xml version="1.0" encoding="utf-8"?>
<ds:datastoreItem xmlns:ds="http://schemas.openxmlformats.org/officeDocument/2006/customXml" ds:itemID="{2DF74606-0755-45C1-BF69-108E4D9018E1}"/>
</file>

<file path=customXml/itemProps3.xml><?xml version="1.0" encoding="utf-8"?>
<ds:datastoreItem xmlns:ds="http://schemas.openxmlformats.org/officeDocument/2006/customXml" ds:itemID="{936B78D6-FC22-469F-80CC-E1F1D0D20A3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155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Wilkinson</dc:creator>
  <cp:lastModifiedBy>Liam Wilkinson</cp:lastModifiedBy>
  <cp:revision>1</cp:revision>
  <dcterms:created xsi:type="dcterms:W3CDTF">2023-09-13T08:36:40Z</dcterms:created>
  <dcterms:modified xsi:type="dcterms:W3CDTF">2023-09-13T08:59:42Z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194113b-ecba-4458-8e2e-fa038bf17a69_Enabled">
    <vt:lpwstr>true</vt:lpwstr>
  </property>
  <property fmtid="{D5CDD505-2E9C-101B-9397-08002B2CF9AE}" pid="3" name="MSIP_Label_f194113b-ecba-4458-8e2e-fa038bf17a69_SetDate">
    <vt:lpwstr>2023-09-13T08:59:25Z</vt:lpwstr>
  </property>
  <property fmtid="{D5CDD505-2E9C-101B-9397-08002B2CF9AE}" pid="4" name="MSIP_Label_f194113b-ecba-4458-8e2e-fa038bf17a69_Method">
    <vt:lpwstr>Standard</vt:lpwstr>
  </property>
  <property fmtid="{D5CDD505-2E9C-101B-9397-08002B2CF9AE}" pid="5" name="MSIP_Label_f194113b-ecba-4458-8e2e-fa038bf17a69_Name">
    <vt:lpwstr>Internal</vt:lpwstr>
  </property>
  <property fmtid="{D5CDD505-2E9C-101B-9397-08002B2CF9AE}" pid="6" name="MSIP_Label_f194113b-ecba-4458-8e2e-fa038bf17a69_SiteId">
    <vt:lpwstr>5c317017-415d-43e6-ada1-7668f9ad3f9f</vt:lpwstr>
  </property>
  <property fmtid="{D5CDD505-2E9C-101B-9397-08002B2CF9AE}" pid="7" name="MSIP_Label_f194113b-ecba-4458-8e2e-fa038bf17a69_ActionId">
    <vt:lpwstr>17020ebf-a835-46fb-a19b-83673d9a60bc</vt:lpwstr>
  </property>
  <property fmtid="{D5CDD505-2E9C-101B-9397-08002B2CF9AE}" pid="8" name="MSIP_Label_f194113b-ecba-4458-8e2e-fa038bf17a69_ContentBits">
    <vt:lpwstr>0</vt:lpwstr>
  </property>
  <property fmtid="{D5CDD505-2E9C-101B-9397-08002B2CF9AE}" pid="9" name="ContentTypeId">
    <vt:lpwstr>0x0101009F08843C0392DA4BA1AAB39513F6B82B</vt:lpwstr>
  </property>
</Properties>
</file>